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7" r:id="rId1"/>
  </p:sldMasterIdLst>
  <p:notesMasterIdLst>
    <p:notesMasterId r:id="rId26"/>
  </p:notesMasterIdLst>
  <p:sldIdLst>
    <p:sldId id="1434" r:id="rId2"/>
    <p:sldId id="1138" r:id="rId3"/>
    <p:sldId id="1445" r:id="rId4"/>
    <p:sldId id="1391" r:id="rId5"/>
    <p:sldId id="1254" r:id="rId6"/>
    <p:sldId id="1139" r:id="rId7"/>
    <p:sldId id="1232" r:id="rId8"/>
    <p:sldId id="1134" r:id="rId9"/>
    <p:sldId id="1154" r:id="rId10"/>
    <p:sldId id="1137" r:id="rId11"/>
    <p:sldId id="1466" r:id="rId12"/>
    <p:sldId id="1088" r:id="rId13"/>
    <p:sldId id="261" r:id="rId14"/>
    <p:sldId id="1150" r:id="rId15"/>
    <p:sldId id="1133" r:id="rId16"/>
    <p:sldId id="1116" r:id="rId17"/>
    <p:sldId id="1450" r:id="rId18"/>
    <p:sldId id="1389" r:id="rId19"/>
    <p:sldId id="1452" r:id="rId20"/>
    <p:sldId id="1148" r:id="rId21"/>
    <p:sldId id="1149" r:id="rId22"/>
    <p:sldId id="1465" r:id="rId23"/>
    <p:sldId id="1366" r:id="rId24"/>
    <p:sldId id="1358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立勇 钱" initials="立勇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3E4A"/>
    <a:srgbClr val="FF0000"/>
    <a:srgbClr val="E34C51"/>
    <a:srgbClr val="D20000"/>
    <a:srgbClr val="960000"/>
    <a:srgbClr val="B70000"/>
    <a:srgbClr val="DF0000"/>
    <a:srgbClr val="DB5862"/>
    <a:srgbClr val="327CEA"/>
    <a:srgbClr val="598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6" autoAdjust="0"/>
    <p:restoredTop sz="78220" autoAdjust="0"/>
  </p:normalViewPr>
  <p:slideViewPr>
    <p:cSldViewPr snapToGrid="0">
      <p:cViewPr varScale="1">
        <p:scale>
          <a:sx n="63" d="100"/>
          <a:sy n="63" d="100"/>
        </p:scale>
        <p:origin x="57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46123-6C3D-6B49-8400-4B4E70B10C8A}" type="datetimeFigureOut">
              <a:rPr kumimoji="1" lang="zh-CN" altLang="en-US" smtClean="0"/>
              <a:t>2020/3/26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B8F8F-5485-3344-ABEE-B52E34CE5F1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B8F8F-5485-3344-ABEE-B52E34CE5F1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7604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624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130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42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如何让教育教学更精准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B8F8F-5485-3344-ABEE-B52E34CE5F1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0687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B8F8F-5485-3344-ABEE-B52E34CE5F1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4034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270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943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558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B8F8F-5485-3344-ABEE-B52E34CE5F1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8462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1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solidFill>
                <a:srgbClr val="D73E4A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B8F8F-5485-3344-ABEE-B52E34CE5F1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680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25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432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8191DD-1F5E-45C4-B743-BAC47813484A}" type="datetime1">
              <a:rPr lang="zh-CN" altLang="en-US"/>
              <a:t>2020/3/26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8186-7D95-4BE5-8CAE-658943EFC594}" type="slidenum">
              <a:rPr lang="zh-CN" altLang="en-US"/>
              <a:t>23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+mn-ea"/>
              <a:ea typeface="+mn-ea"/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B8F8F-5485-3344-ABEE-B52E34CE5F1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799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B8F8F-5485-3344-ABEE-B52E34CE5F1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43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1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/>
              <a:t>2020/3/26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/>
              <a:t>6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7239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/>
              <a:t>2020/3/26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/>
              <a:t>7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pPr marL="0" lvl="1" indent="0" algn="just">
              <a:lnSpc>
                <a:spcPct val="120000"/>
              </a:lnSpc>
              <a:buFont typeface="+mj-lt"/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0845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402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8393A05-5CAF-45F6-91EA-2B0CB346B27B}" type="datetime1">
              <a:rPr lang="zh-CN" altLang="en-US" smtClean="0"/>
              <a:t>2020/3/26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F1AF-5955-4409-960E-A1ED23866FA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6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53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272503" y="0"/>
            <a:ext cx="7902596" cy="86409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>
              <a:defRPr lang="zh-CN" altLang="en-US" noProof="1"/>
            </a:lvl1pPr>
          </a:lstStyle>
          <a:p>
            <a:pPr lvl="0"/>
            <a:r>
              <a:rPr lang="zh-CN" altLang="en-US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655D5-92B4-4EBB-8E47-8318D13F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1207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77957" y="356659"/>
            <a:ext cx="11182672" cy="62996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5000"/>
              </a:lnSpc>
              <a:defRPr sz="3733" b="1" i="0" spc="0">
                <a:solidFill>
                  <a:schemeClr val="tx1"/>
                </a:solidFill>
                <a:latin typeface="+mj-ea"/>
                <a:ea typeface="+mj-ea"/>
                <a:cs typeface="Bebas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85800" y="986636"/>
            <a:ext cx="4364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6AEF58D3-0FC6-40A8-B1BD-23F801029DCE}"/>
              </a:ext>
            </a:extLst>
          </p:cNvPr>
          <p:cNvSpPr/>
          <p:nvPr userDrawn="1"/>
        </p:nvSpPr>
        <p:spPr>
          <a:xfrm>
            <a:off x="-336716" y="1"/>
            <a:ext cx="244727" cy="244727"/>
          </a:xfrm>
          <a:prstGeom prst="rect">
            <a:avLst/>
          </a:prstGeom>
          <a:solidFill>
            <a:srgbClr val="D73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71290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8894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197" y="0"/>
            <a:ext cx="3378084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88125" y="3641727"/>
            <a:ext cx="2795155" cy="2042795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 spc="60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253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143339" y="212643"/>
            <a:ext cx="11809312" cy="657556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>
              <a:defRPr sz="3200" b="1">
                <a:solidFill>
                  <a:srgbClr val="D73E4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3744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6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9015" y="1122363"/>
            <a:ext cx="9468985" cy="2387600"/>
          </a:xfrm>
        </p:spPr>
        <p:txBody>
          <a:bodyPr anchor="b"/>
          <a:lstStyle>
            <a:lvl1pPr algn="ctr">
              <a:defRPr sz="6000">
                <a:solidFill>
                  <a:srgbClr val="D73E4A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1561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272503" y="0"/>
            <a:ext cx="7902596" cy="86409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>
              <a:defRPr lang="zh-CN" altLang="en-US" noProof="1">
                <a:solidFill>
                  <a:srgbClr val="D73E4A"/>
                </a:solidFill>
              </a:defRPr>
            </a:lvl1pPr>
          </a:lstStyle>
          <a:p>
            <a:pPr lvl="0"/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382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82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B736C7-BAE7-490E-AA37-7AAD9F97E1AE}"/>
              </a:ext>
            </a:extLst>
          </p:cNvPr>
          <p:cNvSpPr/>
          <p:nvPr userDrawn="1"/>
        </p:nvSpPr>
        <p:spPr>
          <a:xfrm>
            <a:off x="-336716" y="1"/>
            <a:ext cx="244727" cy="244727"/>
          </a:xfrm>
          <a:prstGeom prst="rect">
            <a:avLst/>
          </a:prstGeom>
          <a:solidFill>
            <a:srgbClr val="D73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5749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4" r:id="rId10"/>
    <p:sldLayoutId id="2147483656" r:id="rId11"/>
    <p:sldLayoutId id="2147483667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733" b="1" kern="1200">
          <a:solidFill>
            <a:srgbClr val="FF5B5B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74313" indent="-274313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indent="-228594" algn="l" rtl="0" eaLnBrk="1" latinLnBrk="0" hangingPunct="1">
        <a:spcBef>
          <a:spcPts val="373"/>
        </a:spcBef>
        <a:buClr>
          <a:schemeClr val="accent2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39" indent="-228594" algn="l" rtl="0" eaLnBrk="1" latinLnBrk="0" hangingPunct="1">
        <a:spcBef>
          <a:spcPts val="373"/>
        </a:spcBef>
        <a:buClr>
          <a:schemeClr val="accent1">
            <a:tint val="60000"/>
          </a:schemeClr>
        </a:buClr>
        <a:buSzPct val="8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53" indent="-228594" algn="l" rtl="0" eaLnBrk="1" latinLnBrk="0" hangingPunct="1">
        <a:spcBef>
          <a:spcPts val="373"/>
        </a:spcBef>
        <a:buClr>
          <a:schemeClr val="accent3"/>
        </a:buClr>
        <a:buSzPct val="80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228594" algn="l" rtl="0" eaLnBrk="1" latinLnBrk="0" hangingPunct="1">
        <a:spcBef>
          <a:spcPts val="373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879" indent="-228594" algn="l" rtl="0" eaLnBrk="1" latinLnBrk="0" hangingPunct="1">
        <a:spcBef>
          <a:spcPts val="373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228594" algn="l" rtl="0" eaLnBrk="1" latinLnBrk="0" hangingPunct="1">
        <a:spcBef>
          <a:spcPts val="373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228594" algn="l" rtl="0" eaLnBrk="1" latinLnBrk="0" hangingPunct="1">
        <a:spcBef>
          <a:spcPts val="373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8" indent="-228594" algn="l" rtl="0" eaLnBrk="1" latinLnBrk="0" hangingPunct="1">
        <a:spcBef>
          <a:spcPts val="373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20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22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26" y="1356118"/>
            <a:ext cx="1923822" cy="19238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3500817"/>
            <a:ext cx="4770362" cy="5545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12" y="4276248"/>
            <a:ext cx="2843526" cy="4312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9D259AD-C9D2-4306-8BB1-7D697A1DB70F}"/>
              </a:ext>
            </a:extLst>
          </p:cNvPr>
          <p:cNvSpPr txBox="1"/>
          <p:nvPr/>
        </p:nvSpPr>
        <p:spPr>
          <a:xfrm>
            <a:off x="3175970" y="1664099"/>
            <a:ext cx="5840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人人通 </a:t>
            </a:r>
            <a:r>
              <a:rPr lang="zh-CN" altLang="en-US" sz="4400" dirty="0">
                <a:solidFill>
                  <a:schemeClr val="bg1"/>
                </a:solidFill>
              </a:rPr>
              <a:t>网络学习空间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79AEF44-1F27-4AF1-8C0B-4CD525C23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33EC183-DB8B-4E3E-911C-5088548C6B3F}"/>
              </a:ext>
            </a:extLst>
          </p:cNvPr>
          <p:cNvSpPr/>
          <p:nvPr/>
        </p:nvSpPr>
        <p:spPr>
          <a:xfrm flipV="1">
            <a:off x="0" y="4141682"/>
            <a:ext cx="12203168" cy="2716319"/>
          </a:xfrm>
          <a:custGeom>
            <a:avLst/>
            <a:gdLst>
              <a:gd name="connsiteX0" fmla="*/ 0 w 9144000"/>
              <a:gd name="connsiteY0" fmla="*/ 0 h 3138144"/>
              <a:gd name="connsiteX1" fmla="*/ 9144000 w 9144000"/>
              <a:gd name="connsiteY1" fmla="*/ 0 h 3138144"/>
              <a:gd name="connsiteX2" fmla="*/ 9144000 w 9144000"/>
              <a:gd name="connsiteY2" fmla="*/ 3138144 h 3138144"/>
              <a:gd name="connsiteX3" fmla="*/ 0 w 9144000"/>
              <a:gd name="connsiteY3" fmla="*/ 3138144 h 3138144"/>
              <a:gd name="connsiteX4" fmla="*/ 0 w 9144000"/>
              <a:gd name="connsiteY4" fmla="*/ 0 h 3138144"/>
              <a:gd name="connsiteX0" fmla="*/ 0 w 9144000"/>
              <a:gd name="connsiteY0" fmla="*/ 0 h 3138144"/>
              <a:gd name="connsiteX1" fmla="*/ 9144000 w 9144000"/>
              <a:gd name="connsiteY1" fmla="*/ 0 h 3138144"/>
              <a:gd name="connsiteX2" fmla="*/ 9135979 w 9144000"/>
              <a:gd name="connsiteY2" fmla="*/ 2825322 h 3138144"/>
              <a:gd name="connsiteX3" fmla="*/ 0 w 9144000"/>
              <a:gd name="connsiteY3" fmla="*/ 3138144 h 3138144"/>
              <a:gd name="connsiteX4" fmla="*/ 0 w 9144000"/>
              <a:gd name="connsiteY4" fmla="*/ 0 h 3138144"/>
              <a:gd name="connsiteX0" fmla="*/ 0 w 9144000"/>
              <a:gd name="connsiteY0" fmla="*/ 0 h 2825322"/>
              <a:gd name="connsiteX1" fmla="*/ 9144000 w 9144000"/>
              <a:gd name="connsiteY1" fmla="*/ 0 h 2825322"/>
              <a:gd name="connsiteX2" fmla="*/ 9135979 w 9144000"/>
              <a:gd name="connsiteY2" fmla="*/ 2825322 h 2825322"/>
              <a:gd name="connsiteX3" fmla="*/ 0 w 9144000"/>
              <a:gd name="connsiteY3" fmla="*/ 2801259 h 2825322"/>
              <a:gd name="connsiteX4" fmla="*/ 0 w 9144000"/>
              <a:gd name="connsiteY4" fmla="*/ 0 h 2825322"/>
              <a:gd name="connsiteX0" fmla="*/ 0 w 9144000"/>
              <a:gd name="connsiteY0" fmla="*/ 0 h 2980522"/>
              <a:gd name="connsiteX1" fmla="*/ 9144000 w 9144000"/>
              <a:gd name="connsiteY1" fmla="*/ 0 h 2980522"/>
              <a:gd name="connsiteX2" fmla="*/ 9135979 w 9144000"/>
              <a:gd name="connsiteY2" fmla="*/ 2825322 h 2980522"/>
              <a:gd name="connsiteX3" fmla="*/ 0 w 9144000"/>
              <a:gd name="connsiteY3" fmla="*/ 2801259 h 2980522"/>
              <a:gd name="connsiteX4" fmla="*/ 0 w 9144000"/>
              <a:gd name="connsiteY4" fmla="*/ 0 h 2980522"/>
              <a:gd name="connsiteX0" fmla="*/ 0 w 9144000"/>
              <a:gd name="connsiteY0" fmla="*/ 0 h 3102173"/>
              <a:gd name="connsiteX1" fmla="*/ 9144000 w 9144000"/>
              <a:gd name="connsiteY1" fmla="*/ 0 h 3102173"/>
              <a:gd name="connsiteX2" fmla="*/ 9135979 w 9144000"/>
              <a:gd name="connsiteY2" fmla="*/ 2825322 h 3102173"/>
              <a:gd name="connsiteX3" fmla="*/ 0 w 9144000"/>
              <a:gd name="connsiteY3" fmla="*/ 2801259 h 3102173"/>
              <a:gd name="connsiteX4" fmla="*/ 0 w 9144000"/>
              <a:gd name="connsiteY4" fmla="*/ 0 h 3102173"/>
              <a:gd name="connsiteX0" fmla="*/ 0 w 9152376"/>
              <a:gd name="connsiteY0" fmla="*/ 0 h 3095961"/>
              <a:gd name="connsiteX1" fmla="*/ 9144000 w 9152376"/>
              <a:gd name="connsiteY1" fmla="*/ 0 h 3095961"/>
              <a:gd name="connsiteX2" fmla="*/ 9152021 w 9152376"/>
              <a:gd name="connsiteY2" fmla="*/ 2813131 h 3095961"/>
              <a:gd name="connsiteX3" fmla="*/ 0 w 9152376"/>
              <a:gd name="connsiteY3" fmla="*/ 2801259 h 3095961"/>
              <a:gd name="connsiteX4" fmla="*/ 0 w 9152376"/>
              <a:gd name="connsiteY4" fmla="*/ 0 h 309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2376" h="3095961">
                <a:moveTo>
                  <a:pt x="0" y="0"/>
                </a:moveTo>
                <a:lnTo>
                  <a:pt x="9144000" y="0"/>
                </a:lnTo>
                <a:cubicBezTo>
                  <a:pt x="9141326" y="941774"/>
                  <a:pt x="9154695" y="1871357"/>
                  <a:pt x="9152021" y="2813131"/>
                </a:cubicBezTo>
                <a:cubicBezTo>
                  <a:pt x="6235032" y="3190120"/>
                  <a:pt x="2708442" y="3194291"/>
                  <a:pt x="0" y="2801259"/>
                </a:cubicBezTo>
                <a:lnTo>
                  <a:pt x="0" y="0"/>
                </a:lnTo>
                <a:close/>
              </a:path>
            </a:pathLst>
          </a:custGeom>
          <a:solidFill>
            <a:srgbClr val="FA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A19C24-F302-45A8-9C92-5AFBE6B9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966" y="821936"/>
            <a:ext cx="2318673" cy="4130347"/>
          </a:xfrm>
          <a:prstGeom prst="rect">
            <a:avLst/>
          </a:prstGeom>
        </p:spPr>
      </p:pic>
      <p:pic>
        <p:nvPicPr>
          <p:cNvPr id="8" name="图片 7" descr="图片包含 屏幕截图&#10;&#10;描述已自动生成">
            <a:extLst>
              <a:ext uri="{FF2B5EF4-FFF2-40B4-BE49-F238E27FC236}">
                <a16:creationId xmlns:a16="http://schemas.microsoft.com/office/drawing/2014/main" id="{1FCE5095-C080-4437-A1AF-55A25CF1C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40" y="810577"/>
            <a:ext cx="2290942" cy="408095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395F3B4-9FB9-46FD-ACDB-901FA735A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73" y="-120070"/>
            <a:ext cx="3042411" cy="594345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743DA2C-3FF7-46C7-891E-4E37A2458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24" y="-120072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sp>
        <p:nvSpPr>
          <p:cNvPr id="12" name="文本框 5">
            <a:extLst>
              <a:ext uri="{FF2B5EF4-FFF2-40B4-BE49-F238E27FC236}">
                <a16:creationId xmlns:a16="http://schemas.microsoft.com/office/drawing/2014/main" id="{692B6341-0EF5-43A1-A920-FB4604E2AE5C}"/>
              </a:ext>
            </a:extLst>
          </p:cNvPr>
          <p:cNvSpPr txBox="1"/>
          <p:nvPr/>
        </p:nvSpPr>
        <p:spPr>
          <a:xfrm>
            <a:off x="335361" y="4628245"/>
            <a:ext cx="4949404" cy="12311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经典诵读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提供课内课外的经典诵读书目，更有专家老师示范领读。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51C490A-E314-4C4F-8E1D-6B98F1434D4D}"/>
              </a:ext>
            </a:extLst>
          </p:cNvPr>
          <p:cNvSpPr txBox="1"/>
          <p:nvPr/>
        </p:nvSpPr>
        <p:spPr>
          <a:xfrm>
            <a:off x="335361" y="3030220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chemeClr val="bg1"/>
                </a:solidFill>
                <a:cs typeface="+mj-cs"/>
              </a:rPr>
              <a:t>一起悦读</a:t>
            </a: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FD433BC0-A9FA-43CB-A778-9DBA8180E750}"/>
              </a:ext>
            </a:extLst>
          </p:cNvPr>
          <p:cNvSpPr txBox="1"/>
          <p:nvPr/>
        </p:nvSpPr>
        <p:spPr>
          <a:xfrm>
            <a:off x="335361" y="5875872"/>
            <a:ext cx="494940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好书推荐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优选名师名校倾情推荐的中小学必读书单。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dirty="0"/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8A74453E-2A3C-40C3-8641-B0AACC8716FB}"/>
              </a:ext>
            </a:extLst>
          </p:cNvPr>
          <p:cNvSpPr txBox="1"/>
          <p:nvPr/>
        </p:nvSpPr>
        <p:spPr>
          <a:xfrm>
            <a:off x="5512342" y="5875872"/>
            <a:ext cx="494940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公益集书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坚持朗读获得学豆将有机会参与班级集书、爱心捐书等公益活动。</a:t>
            </a:r>
            <a:endParaRPr lang="zh-CN" altLang="en-US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114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2AC761-F52C-40CC-9C43-4640F199B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33EC183-DB8B-4E3E-911C-5088548C6B3F}"/>
              </a:ext>
            </a:extLst>
          </p:cNvPr>
          <p:cNvSpPr/>
          <p:nvPr/>
        </p:nvSpPr>
        <p:spPr>
          <a:xfrm flipV="1">
            <a:off x="0" y="4141682"/>
            <a:ext cx="12203168" cy="2716319"/>
          </a:xfrm>
          <a:custGeom>
            <a:avLst/>
            <a:gdLst>
              <a:gd name="connsiteX0" fmla="*/ 0 w 9144000"/>
              <a:gd name="connsiteY0" fmla="*/ 0 h 3138144"/>
              <a:gd name="connsiteX1" fmla="*/ 9144000 w 9144000"/>
              <a:gd name="connsiteY1" fmla="*/ 0 h 3138144"/>
              <a:gd name="connsiteX2" fmla="*/ 9144000 w 9144000"/>
              <a:gd name="connsiteY2" fmla="*/ 3138144 h 3138144"/>
              <a:gd name="connsiteX3" fmla="*/ 0 w 9144000"/>
              <a:gd name="connsiteY3" fmla="*/ 3138144 h 3138144"/>
              <a:gd name="connsiteX4" fmla="*/ 0 w 9144000"/>
              <a:gd name="connsiteY4" fmla="*/ 0 h 3138144"/>
              <a:gd name="connsiteX0" fmla="*/ 0 w 9144000"/>
              <a:gd name="connsiteY0" fmla="*/ 0 h 3138144"/>
              <a:gd name="connsiteX1" fmla="*/ 9144000 w 9144000"/>
              <a:gd name="connsiteY1" fmla="*/ 0 h 3138144"/>
              <a:gd name="connsiteX2" fmla="*/ 9135979 w 9144000"/>
              <a:gd name="connsiteY2" fmla="*/ 2825322 h 3138144"/>
              <a:gd name="connsiteX3" fmla="*/ 0 w 9144000"/>
              <a:gd name="connsiteY3" fmla="*/ 3138144 h 3138144"/>
              <a:gd name="connsiteX4" fmla="*/ 0 w 9144000"/>
              <a:gd name="connsiteY4" fmla="*/ 0 h 3138144"/>
              <a:gd name="connsiteX0" fmla="*/ 0 w 9144000"/>
              <a:gd name="connsiteY0" fmla="*/ 0 h 2825322"/>
              <a:gd name="connsiteX1" fmla="*/ 9144000 w 9144000"/>
              <a:gd name="connsiteY1" fmla="*/ 0 h 2825322"/>
              <a:gd name="connsiteX2" fmla="*/ 9135979 w 9144000"/>
              <a:gd name="connsiteY2" fmla="*/ 2825322 h 2825322"/>
              <a:gd name="connsiteX3" fmla="*/ 0 w 9144000"/>
              <a:gd name="connsiteY3" fmla="*/ 2801259 h 2825322"/>
              <a:gd name="connsiteX4" fmla="*/ 0 w 9144000"/>
              <a:gd name="connsiteY4" fmla="*/ 0 h 2825322"/>
              <a:gd name="connsiteX0" fmla="*/ 0 w 9144000"/>
              <a:gd name="connsiteY0" fmla="*/ 0 h 2980522"/>
              <a:gd name="connsiteX1" fmla="*/ 9144000 w 9144000"/>
              <a:gd name="connsiteY1" fmla="*/ 0 h 2980522"/>
              <a:gd name="connsiteX2" fmla="*/ 9135979 w 9144000"/>
              <a:gd name="connsiteY2" fmla="*/ 2825322 h 2980522"/>
              <a:gd name="connsiteX3" fmla="*/ 0 w 9144000"/>
              <a:gd name="connsiteY3" fmla="*/ 2801259 h 2980522"/>
              <a:gd name="connsiteX4" fmla="*/ 0 w 9144000"/>
              <a:gd name="connsiteY4" fmla="*/ 0 h 2980522"/>
              <a:gd name="connsiteX0" fmla="*/ 0 w 9144000"/>
              <a:gd name="connsiteY0" fmla="*/ 0 h 3102173"/>
              <a:gd name="connsiteX1" fmla="*/ 9144000 w 9144000"/>
              <a:gd name="connsiteY1" fmla="*/ 0 h 3102173"/>
              <a:gd name="connsiteX2" fmla="*/ 9135979 w 9144000"/>
              <a:gd name="connsiteY2" fmla="*/ 2825322 h 3102173"/>
              <a:gd name="connsiteX3" fmla="*/ 0 w 9144000"/>
              <a:gd name="connsiteY3" fmla="*/ 2801259 h 3102173"/>
              <a:gd name="connsiteX4" fmla="*/ 0 w 9144000"/>
              <a:gd name="connsiteY4" fmla="*/ 0 h 3102173"/>
              <a:gd name="connsiteX0" fmla="*/ 0 w 9152376"/>
              <a:gd name="connsiteY0" fmla="*/ 0 h 3095961"/>
              <a:gd name="connsiteX1" fmla="*/ 9144000 w 9152376"/>
              <a:gd name="connsiteY1" fmla="*/ 0 h 3095961"/>
              <a:gd name="connsiteX2" fmla="*/ 9152021 w 9152376"/>
              <a:gd name="connsiteY2" fmla="*/ 2813131 h 3095961"/>
              <a:gd name="connsiteX3" fmla="*/ 0 w 9152376"/>
              <a:gd name="connsiteY3" fmla="*/ 2801259 h 3095961"/>
              <a:gd name="connsiteX4" fmla="*/ 0 w 9152376"/>
              <a:gd name="connsiteY4" fmla="*/ 0 h 309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2376" h="3095961">
                <a:moveTo>
                  <a:pt x="0" y="0"/>
                </a:moveTo>
                <a:lnTo>
                  <a:pt x="9144000" y="0"/>
                </a:lnTo>
                <a:cubicBezTo>
                  <a:pt x="9141326" y="941774"/>
                  <a:pt x="9154695" y="1871357"/>
                  <a:pt x="9152021" y="2813131"/>
                </a:cubicBezTo>
                <a:cubicBezTo>
                  <a:pt x="6235032" y="3190120"/>
                  <a:pt x="2708442" y="3194291"/>
                  <a:pt x="0" y="2801259"/>
                </a:cubicBezTo>
                <a:lnTo>
                  <a:pt x="0" y="0"/>
                </a:lnTo>
                <a:close/>
              </a:path>
            </a:pathLst>
          </a:custGeom>
          <a:solidFill>
            <a:srgbClr val="FA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692B6341-0EF5-43A1-A920-FB4604E2AE5C}"/>
              </a:ext>
            </a:extLst>
          </p:cNvPr>
          <p:cNvSpPr txBox="1"/>
          <p:nvPr/>
        </p:nvSpPr>
        <p:spPr>
          <a:xfrm>
            <a:off x="335361" y="4628245"/>
            <a:ext cx="4949404" cy="12311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每日一题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精选大量课外知识学习题目，让孩子能够每天学习。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dirty="0"/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FD433BC0-A9FA-43CB-A778-9DBA8180E750}"/>
              </a:ext>
            </a:extLst>
          </p:cNvPr>
          <p:cNvSpPr txBox="1"/>
          <p:nvPr/>
        </p:nvSpPr>
        <p:spPr>
          <a:xfrm>
            <a:off x="335361" y="5875872"/>
            <a:ext cx="4949404" cy="12311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答题闯关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开展专题答题闯关活动，让答题学习能够都一点乐趣。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dirty="0"/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8A74453E-2A3C-40C3-8641-B0AACC8716FB}"/>
              </a:ext>
            </a:extLst>
          </p:cNvPr>
          <p:cNvSpPr txBox="1"/>
          <p:nvPr/>
        </p:nvSpPr>
        <p:spPr>
          <a:xfrm>
            <a:off x="6096000" y="5726532"/>
            <a:ext cx="494940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成长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成长图谱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+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答题徽章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+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答题记录，记录孩子点点滴滴的成长。</a:t>
            </a:r>
            <a:endParaRPr lang="zh-CN" altLang="en-US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31305A-B436-4CD6-83A3-E204E3788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81" y="900766"/>
            <a:ext cx="2331013" cy="41460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A8F3E1-D727-41D9-8D08-89EAF4C6F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461" y="881102"/>
            <a:ext cx="2335855" cy="415470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A19800A-6A46-460A-8E48-A7F3A1DFB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20" y="-343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6F8AD50-3D7E-4DD8-832A-3B20D99A00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42" y="-25557"/>
            <a:ext cx="3042411" cy="594345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4D74FF0-A987-4BD5-AFC8-FD915810D85C}"/>
              </a:ext>
            </a:extLst>
          </p:cNvPr>
          <p:cNvSpPr txBox="1"/>
          <p:nvPr/>
        </p:nvSpPr>
        <p:spPr>
          <a:xfrm>
            <a:off x="290176" y="591135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每日一题</a:t>
            </a:r>
          </a:p>
        </p:txBody>
      </p:sp>
    </p:spTree>
    <p:extLst>
      <p:ext uri="{BB962C8B-B14F-4D97-AF65-F5344CB8AC3E}">
        <p14:creationId xmlns:p14="http://schemas.microsoft.com/office/powerpoint/2010/main" val="114095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CD23E8A-F2B9-4B0D-A26D-952960326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41" y="0"/>
            <a:ext cx="37973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E59BDFF-C715-4F2C-B966-137680119756}"/>
              </a:ext>
            </a:extLst>
          </p:cNvPr>
          <p:cNvSpPr/>
          <p:nvPr/>
        </p:nvSpPr>
        <p:spPr>
          <a:xfrm>
            <a:off x="-10889" y="4047"/>
            <a:ext cx="8400256" cy="6858000"/>
          </a:xfrm>
          <a:prstGeom prst="rect">
            <a:avLst/>
          </a:prstGeom>
          <a:solidFill>
            <a:srgbClr val="FA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5C0D0A-51AC-402B-98B7-CF82071C58A6}"/>
              </a:ext>
            </a:extLst>
          </p:cNvPr>
          <p:cNvSpPr/>
          <p:nvPr/>
        </p:nvSpPr>
        <p:spPr>
          <a:xfrm>
            <a:off x="8389368" y="0"/>
            <a:ext cx="3802633" cy="6858000"/>
          </a:xfrm>
          <a:prstGeom prst="rect">
            <a:avLst/>
          </a:prstGeom>
          <a:solidFill>
            <a:schemeClr val="accent5">
              <a:lumMod val="1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C37FEC-26EE-49F0-905A-83C35E127BF3}"/>
              </a:ext>
            </a:extLst>
          </p:cNvPr>
          <p:cNvSpPr/>
          <p:nvPr/>
        </p:nvSpPr>
        <p:spPr>
          <a:xfrm>
            <a:off x="8857693" y="5096540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家长一键查阅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F579137-5C4D-4B47-A7D9-7A35B3A3E133}"/>
              </a:ext>
            </a:extLst>
          </p:cNvPr>
          <p:cNvSpPr/>
          <p:nvPr/>
        </p:nvSpPr>
        <p:spPr>
          <a:xfrm>
            <a:off x="8857693" y="2251616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课堂教学点评自动记录</a:t>
            </a:r>
            <a:endParaRPr lang="en-US" altLang="zh-CN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EF217FD-04E7-4ADF-9553-AA5C5BF3773E}"/>
              </a:ext>
            </a:extLst>
          </p:cNvPr>
          <p:cNvSpPr/>
          <p:nvPr/>
        </p:nvSpPr>
        <p:spPr>
          <a:xfrm>
            <a:off x="8857693" y="3653310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可视化报告即时呈现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658088B-0A6C-4916-9555-9D621C57B420}"/>
              </a:ext>
            </a:extLst>
          </p:cNvPr>
          <p:cNvSpPr/>
          <p:nvPr/>
        </p:nvSpPr>
        <p:spPr>
          <a:xfrm>
            <a:off x="8037093" y="2053033"/>
            <a:ext cx="735720" cy="7357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964A4A46-824E-443F-8B85-0667E9D44E24}"/>
              </a:ext>
            </a:extLst>
          </p:cNvPr>
          <p:cNvSpPr/>
          <p:nvPr/>
        </p:nvSpPr>
        <p:spPr>
          <a:xfrm>
            <a:off x="8031740" y="3455820"/>
            <a:ext cx="735720" cy="7357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53460A6B-137B-431A-B3D2-EA6D486CA620}"/>
              </a:ext>
            </a:extLst>
          </p:cNvPr>
          <p:cNvSpPr/>
          <p:nvPr/>
        </p:nvSpPr>
        <p:spPr>
          <a:xfrm>
            <a:off x="8026387" y="4897957"/>
            <a:ext cx="735720" cy="7357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921F050-07CA-4822-85A4-F28626AA7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904" y="2261145"/>
            <a:ext cx="333873" cy="31949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28CDDC7-0920-4259-AD08-8753A096C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427" y="3604333"/>
            <a:ext cx="436508" cy="4365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ABC53D1-B049-4916-8C8B-DA9168C3E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858" y="5062779"/>
            <a:ext cx="406077" cy="40607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2A00B8F-D7E6-422E-97E7-55302A5D10F5}"/>
              </a:ext>
            </a:extLst>
          </p:cNvPr>
          <p:cNvSpPr txBox="1"/>
          <p:nvPr/>
        </p:nvSpPr>
        <p:spPr>
          <a:xfrm>
            <a:off x="369981" y="162466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学生点评</a:t>
            </a:r>
          </a:p>
        </p:txBody>
      </p:sp>
      <p:pic>
        <p:nvPicPr>
          <p:cNvPr id="22" name="图片 21" descr="9683a0a66e2edc0cb60675f9cb6567a2">
            <a:extLst>
              <a:ext uri="{FF2B5EF4-FFF2-40B4-BE49-F238E27FC236}">
                <a16:creationId xmlns:a16="http://schemas.microsoft.com/office/drawing/2014/main" id="{80940613-6D3A-4DE5-B1AA-52C20CB4E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669" y="1986220"/>
            <a:ext cx="2345415" cy="4162166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C622683-E829-44CE-B659-4AD0E064A9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24" y="1077005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23" name="图片 22" descr="a3db5745511b0af694d33abb5ae0b3b6">
            <a:extLst>
              <a:ext uri="{FF2B5EF4-FFF2-40B4-BE49-F238E27FC236}">
                <a16:creationId xmlns:a16="http://schemas.microsoft.com/office/drawing/2014/main" id="{5BE27EC4-0C41-4DA6-A90C-0E4B2F4221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1188" y="1986219"/>
            <a:ext cx="2334543" cy="4152075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ED5C70B4-834C-4D4D-BC34-D13F47C8EF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73" y="1077007"/>
            <a:ext cx="3042411" cy="59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7F635E-69F7-4D85-9D6F-C1DEC20E9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1D70119-D05A-489D-B20A-ABC65309FC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4" name="标题 1"/>
          <p:cNvSpPr>
            <a:spLocks noGrp="1" noChangeArrowheads="1"/>
          </p:cNvSpPr>
          <p:nvPr>
            <p:ph type="ctrTitle"/>
          </p:nvPr>
        </p:nvSpPr>
        <p:spPr>
          <a:xfrm>
            <a:off x="4899322" y="4162864"/>
            <a:ext cx="5684805" cy="631255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</a:rPr>
              <a:t>让教育教学更精准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4ABD1C-26B4-46EE-B077-D72C88A5FA10}"/>
              </a:ext>
            </a:extLst>
          </p:cNvPr>
          <p:cNvSpPr/>
          <p:nvPr/>
        </p:nvSpPr>
        <p:spPr>
          <a:xfrm>
            <a:off x="468215" y="3800819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人人通空间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D57664B-5D6D-4877-9394-BC48C734DE65}"/>
              </a:ext>
            </a:extLst>
          </p:cNvPr>
          <p:cNvSpPr txBox="1"/>
          <p:nvPr/>
        </p:nvSpPr>
        <p:spPr>
          <a:xfrm>
            <a:off x="864723" y="6054577"/>
            <a:ext cx="127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课前导学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318306E-BDB0-4A8B-A1AD-4B38A71D5195}"/>
              </a:ext>
            </a:extLst>
          </p:cNvPr>
          <p:cNvSpPr txBox="1"/>
          <p:nvPr/>
        </p:nvSpPr>
        <p:spPr>
          <a:xfrm>
            <a:off x="2564737" y="5550726"/>
            <a:ext cx="1005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移动讲台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250D4D9-CDAC-4A8A-A56F-69185FB551A8}"/>
              </a:ext>
            </a:extLst>
          </p:cNvPr>
          <p:cNvSpPr txBox="1"/>
          <p:nvPr/>
        </p:nvSpPr>
        <p:spPr>
          <a:xfrm>
            <a:off x="3998443" y="5550726"/>
            <a:ext cx="148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课堂记录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C0AEE1-01DE-4A77-B60A-1028C468CAA4}"/>
              </a:ext>
            </a:extLst>
          </p:cNvPr>
          <p:cNvSpPr txBox="1"/>
          <p:nvPr/>
        </p:nvSpPr>
        <p:spPr>
          <a:xfrm>
            <a:off x="864723" y="5548684"/>
            <a:ext cx="148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教材资源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82A9FD-C439-4DC1-9D2E-E592D57BF222}"/>
              </a:ext>
            </a:extLst>
          </p:cNvPr>
          <p:cNvSpPr txBox="1"/>
          <p:nvPr/>
        </p:nvSpPr>
        <p:spPr>
          <a:xfrm>
            <a:off x="2564737" y="6032471"/>
            <a:ext cx="148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在线检测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F28684-1972-4819-9B83-7AFA3329D887}"/>
              </a:ext>
            </a:extLst>
          </p:cNvPr>
          <p:cNvSpPr txBox="1"/>
          <p:nvPr/>
        </p:nvSpPr>
        <p:spPr>
          <a:xfrm>
            <a:off x="668641" y="4920560"/>
            <a:ext cx="6669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老师智慧教，学生个性学，教学更精准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50C86F9-95A4-794F-930A-5187B0BAA693}"/>
              </a:ext>
            </a:extLst>
          </p:cNvPr>
          <p:cNvSpPr txBox="1"/>
          <p:nvPr/>
        </p:nvSpPr>
        <p:spPr>
          <a:xfrm>
            <a:off x="4042084" y="6054244"/>
            <a:ext cx="148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课后练习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AC6B4-CF24-47E1-B856-FBD47F3C6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14"/>
            <a:ext cx="12192000" cy="367664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33EC183-DB8B-4E3E-911C-5088548C6B3F}"/>
              </a:ext>
            </a:extLst>
          </p:cNvPr>
          <p:cNvSpPr/>
          <p:nvPr/>
        </p:nvSpPr>
        <p:spPr>
          <a:xfrm>
            <a:off x="0" y="-18808"/>
            <a:ext cx="12203168" cy="3687448"/>
          </a:xfrm>
          <a:custGeom>
            <a:avLst/>
            <a:gdLst>
              <a:gd name="connsiteX0" fmla="*/ 0 w 9144000"/>
              <a:gd name="connsiteY0" fmla="*/ 0 h 3138144"/>
              <a:gd name="connsiteX1" fmla="*/ 9144000 w 9144000"/>
              <a:gd name="connsiteY1" fmla="*/ 0 h 3138144"/>
              <a:gd name="connsiteX2" fmla="*/ 9144000 w 9144000"/>
              <a:gd name="connsiteY2" fmla="*/ 3138144 h 3138144"/>
              <a:gd name="connsiteX3" fmla="*/ 0 w 9144000"/>
              <a:gd name="connsiteY3" fmla="*/ 3138144 h 3138144"/>
              <a:gd name="connsiteX4" fmla="*/ 0 w 9144000"/>
              <a:gd name="connsiteY4" fmla="*/ 0 h 3138144"/>
              <a:gd name="connsiteX0" fmla="*/ 0 w 9144000"/>
              <a:gd name="connsiteY0" fmla="*/ 0 h 3138144"/>
              <a:gd name="connsiteX1" fmla="*/ 9144000 w 9144000"/>
              <a:gd name="connsiteY1" fmla="*/ 0 h 3138144"/>
              <a:gd name="connsiteX2" fmla="*/ 9135979 w 9144000"/>
              <a:gd name="connsiteY2" fmla="*/ 2825322 h 3138144"/>
              <a:gd name="connsiteX3" fmla="*/ 0 w 9144000"/>
              <a:gd name="connsiteY3" fmla="*/ 3138144 h 3138144"/>
              <a:gd name="connsiteX4" fmla="*/ 0 w 9144000"/>
              <a:gd name="connsiteY4" fmla="*/ 0 h 3138144"/>
              <a:gd name="connsiteX0" fmla="*/ 0 w 9144000"/>
              <a:gd name="connsiteY0" fmla="*/ 0 h 2825322"/>
              <a:gd name="connsiteX1" fmla="*/ 9144000 w 9144000"/>
              <a:gd name="connsiteY1" fmla="*/ 0 h 2825322"/>
              <a:gd name="connsiteX2" fmla="*/ 9135979 w 9144000"/>
              <a:gd name="connsiteY2" fmla="*/ 2825322 h 2825322"/>
              <a:gd name="connsiteX3" fmla="*/ 0 w 9144000"/>
              <a:gd name="connsiteY3" fmla="*/ 2801259 h 2825322"/>
              <a:gd name="connsiteX4" fmla="*/ 0 w 9144000"/>
              <a:gd name="connsiteY4" fmla="*/ 0 h 2825322"/>
              <a:gd name="connsiteX0" fmla="*/ 0 w 9144000"/>
              <a:gd name="connsiteY0" fmla="*/ 0 h 2980522"/>
              <a:gd name="connsiteX1" fmla="*/ 9144000 w 9144000"/>
              <a:gd name="connsiteY1" fmla="*/ 0 h 2980522"/>
              <a:gd name="connsiteX2" fmla="*/ 9135979 w 9144000"/>
              <a:gd name="connsiteY2" fmla="*/ 2825322 h 2980522"/>
              <a:gd name="connsiteX3" fmla="*/ 0 w 9144000"/>
              <a:gd name="connsiteY3" fmla="*/ 2801259 h 2980522"/>
              <a:gd name="connsiteX4" fmla="*/ 0 w 9144000"/>
              <a:gd name="connsiteY4" fmla="*/ 0 h 2980522"/>
              <a:gd name="connsiteX0" fmla="*/ 0 w 9144000"/>
              <a:gd name="connsiteY0" fmla="*/ 0 h 3102173"/>
              <a:gd name="connsiteX1" fmla="*/ 9144000 w 9144000"/>
              <a:gd name="connsiteY1" fmla="*/ 0 h 3102173"/>
              <a:gd name="connsiteX2" fmla="*/ 9135979 w 9144000"/>
              <a:gd name="connsiteY2" fmla="*/ 2825322 h 3102173"/>
              <a:gd name="connsiteX3" fmla="*/ 0 w 9144000"/>
              <a:gd name="connsiteY3" fmla="*/ 2801259 h 3102173"/>
              <a:gd name="connsiteX4" fmla="*/ 0 w 9144000"/>
              <a:gd name="connsiteY4" fmla="*/ 0 h 3102173"/>
              <a:gd name="connsiteX0" fmla="*/ 0 w 9152376"/>
              <a:gd name="connsiteY0" fmla="*/ 0 h 3095961"/>
              <a:gd name="connsiteX1" fmla="*/ 9144000 w 9152376"/>
              <a:gd name="connsiteY1" fmla="*/ 0 h 3095961"/>
              <a:gd name="connsiteX2" fmla="*/ 9152021 w 9152376"/>
              <a:gd name="connsiteY2" fmla="*/ 2813131 h 3095961"/>
              <a:gd name="connsiteX3" fmla="*/ 0 w 9152376"/>
              <a:gd name="connsiteY3" fmla="*/ 2801259 h 3095961"/>
              <a:gd name="connsiteX4" fmla="*/ 0 w 9152376"/>
              <a:gd name="connsiteY4" fmla="*/ 0 h 3095961"/>
              <a:gd name="connsiteX0" fmla="*/ 0 w 9152376"/>
              <a:gd name="connsiteY0" fmla="*/ 0 h 4093683"/>
              <a:gd name="connsiteX1" fmla="*/ 9144000 w 9152376"/>
              <a:gd name="connsiteY1" fmla="*/ 0 h 4093683"/>
              <a:gd name="connsiteX2" fmla="*/ 9152021 w 9152376"/>
              <a:gd name="connsiteY2" fmla="*/ 2813131 h 4093683"/>
              <a:gd name="connsiteX3" fmla="*/ 0 w 9152376"/>
              <a:gd name="connsiteY3" fmla="*/ 2801259 h 4093683"/>
              <a:gd name="connsiteX4" fmla="*/ 0 w 9152376"/>
              <a:gd name="connsiteY4" fmla="*/ 0 h 4093683"/>
              <a:gd name="connsiteX0" fmla="*/ 0 w 9152376"/>
              <a:gd name="connsiteY0" fmla="*/ 0 h 4781304"/>
              <a:gd name="connsiteX1" fmla="*/ 9144000 w 9152376"/>
              <a:gd name="connsiteY1" fmla="*/ 0 h 4781304"/>
              <a:gd name="connsiteX2" fmla="*/ 9152021 w 9152376"/>
              <a:gd name="connsiteY2" fmla="*/ 2813131 h 4781304"/>
              <a:gd name="connsiteX3" fmla="*/ 0 w 9152376"/>
              <a:gd name="connsiteY3" fmla="*/ 2801259 h 4781304"/>
              <a:gd name="connsiteX4" fmla="*/ 0 w 9152376"/>
              <a:gd name="connsiteY4" fmla="*/ 0 h 4781304"/>
              <a:gd name="connsiteX0" fmla="*/ 0 w 9152376"/>
              <a:gd name="connsiteY0" fmla="*/ 0 h 4776729"/>
              <a:gd name="connsiteX1" fmla="*/ 9144000 w 9152376"/>
              <a:gd name="connsiteY1" fmla="*/ 0 h 4776729"/>
              <a:gd name="connsiteX2" fmla="*/ 9152021 w 9152376"/>
              <a:gd name="connsiteY2" fmla="*/ 2813131 h 4776729"/>
              <a:gd name="connsiteX3" fmla="*/ 0 w 9152376"/>
              <a:gd name="connsiteY3" fmla="*/ 2801259 h 4776729"/>
              <a:gd name="connsiteX4" fmla="*/ 0 w 9152376"/>
              <a:gd name="connsiteY4" fmla="*/ 0 h 477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2376" h="4776729">
                <a:moveTo>
                  <a:pt x="0" y="0"/>
                </a:moveTo>
                <a:lnTo>
                  <a:pt x="9144000" y="0"/>
                </a:lnTo>
                <a:cubicBezTo>
                  <a:pt x="9141326" y="941774"/>
                  <a:pt x="9154695" y="1871357"/>
                  <a:pt x="9152021" y="2813131"/>
                </a:cubicBezTo>
                <a:cubicBezTo>
                  <a:pt x="6222332" y="5362868"/>
                  <a:pt x="2848142" y="5502835"/>
                  <a:pt x="0" y="2801259"/>
                </a:cubicBezTo>
                <a:lnTo>
                  <a:pt x="0" y="0"/>
                </a:lnTo>
                <a:close/>
              </a:path>
            </a:pathLst>
          </a:custGeom>
          <a:solidFill>
            <a:srgbClr val="C82A3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4858723-7854-4980-9F24-7E8909370B74}"/>
              </a:ext>
            </a:extLst>
          </p:cNvPr>
          <p:cNvSpPr txBox="1"/>
          <p:nvPr/>
        </p:nvSpPr>
        <p:spPr>
          <a:xfrm>
            <a:off x="391859" y="4210862"/>
            <a:ext cx="5395025" cy="22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到章到节</a:t>
            </a:r>
            <a:endParaRPr lang="en-US" altLang="zh-CN" b="1" dirty="0">
              <a:solidFill>
                <a:srgbClr val="D73E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资源精准匹配，让资源找到老师。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一键保存</a:t>
            </a:r>
            <a:endParaRPr lang="en-US" altLang="zh-CN" b="1" dirty="0">
              <a:solidFill>
                <a:srgbClr val="D73E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随时随地上传资源，避免优秀资源丢失。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AD5D18B-EA9B-4699-9704-04350C8DCAEA}"/>
              </a:ext>
            </a:extLst>
          </p:cNvPr>
          <p:cNvSpPr txBox="1"/>
          <p:nvPr/>
        </p:nvSpPr>
        <p:spPr>
          <a:xfrm>
            <a:off x="391859" y="3490742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课前</a:t>
            </a:r>
            <a:r>
              <a:rPr lang="en-US" altLang="zh-CN" sz="4800" dirty="0">
                <a:solidFill>
                  <a:srgbClr val="C00000"/>
                </a:solidFill>
                <a:cs typeface="+mj-cs"/>
              </a:rPr>
              <a:t>-</a:t>
            </a:r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轻松备课</a:t>
            </a:r>
          </a:p>
        </p:txBody>
      </p:sp>
      <p:pic>
        <p:nvPicPr>
          <p:cNvPr id="36" name="图片 35" descr="图片包含 屏幕截图&#10;&#10;描述已自动生成">
            <a:extLst>
              <a:ext uri="{FF2B5EF4-FFF2-40B4-BE49-F238E27FC236}">
                <a16:creationId xmlns:a16="http://schemas.microsoft.com/office/drawing/2014/main" id="{8B2A8BD4-A07F-4BA8-92B9-70BE78DD7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64" y="1727962"/>
            <a:ext cx="2366510" cy="4163538"/>
          </a:xfrm>
          <a:prstGeom prst="rect">
            <a:avLst/>
          </a:prstGeom>
        </p:spPr>
      </p:pic>
      <p:pic>
        <p:nvPicPr>
          <p:cNvPr id="37" name="图片 36" descr="图片包含 屏幕截图&#10;&#10;描述已自动生成">
            <a:extLst>
              <a:ext uri="{FF2B5EF4-FFF2-40B4-BE49-F238E27FC236}">
                <a16:creationId xmlns:a16="http://schemas.microsoft.com/office/drawing/2014/main" id="{EAFC3679-0F92-4640-BF81-7DA9F2101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081" y="1746582"/>
            <a:ext cx="2330351" cy="4144918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41CF85D4-44B3-423A-9655-27BDECCE26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39" y="836709"/>
            <a:ext cx="3042411" cy="5943459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72C3D39C-1C3D-4371-8FCF-A10FA1E7E9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55" y="836709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52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AD1FF44-AEF5-4F47-9D70-24C28FC14D39}"/>
              </a:ext>
            </a:extLst>
          </p:cNvPr>
          <p:cNvSpPr/>
          <p:nvPr/>
        </p:nvSpPr>
        <p:spPr>
          <a:xfrm>
            <a:off x="-4447" y="4242"/>
            <a:ext cx="12200893" cy="2948948"/>
          </a:xfrm>
          <a:prstGeom prst="rect">
            <a:avLst/>
          </a:prstGeom>
          <a:solidFill>
            <a:srgbClr val="D73E4A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AFC2D4-18AC-456E-BD02-260A3DB7D343}"/>
              </a:ext>
            </a:extLst>
          </p:cNvPr>
          <p:cNvSpPr/>
          <p:nvPr/>
        </p:nvSpPr>
        <p:spPr>
          <a:xfrm>
            <a:off x="0" y="2948947"/>
            <a:ext cx="12192000" cy="392768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EEFC2EC-C9D5-45BD-A897-642854BC1620}"/>
              </a:ext>
            </a:extLst>
          </p:cNvPr>
          <p:cNvSpPr txBox="1"/>
          <p:nvPr/>
        </p:nvSpPr>
        <p:spPr>
          <a:xfrm>
            <a:off x="700975" y="1015664"/>
            <a:ext cx="5395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移动讲台</a:t>
            </a:r>
            <a:endParaRPr lang="en-US" altLang="zh-CN" sz="2400" b="1" dirty="0">
              <a:solidFill>
                <a:schemeClr val="accent6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老师在哪里，讲台就在哪里。</a:t>
            </a:r>
            <a:endParaRPr lang="en-US" altLang="zh-CN" sz="2000" dirty="0">
              <a:solidFill>
                <a:schemeClr val="accent6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互动工具</a:t>
            </a:r>
            <a:endParaRPr lang="en-US" altLang="zh-CN" sz="2400" b="1" dirty="0">
              <a:solidFill>
                <a:schemeClr val="accent6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形式多样，轻松活跃课堂气氛，</a:t>
            </a:r>
            <a:endParaRPr lang="en-US" altLang="zh-CN" sz="2000" dirty="0">
              <a:solidFill>
                <a:schemeClr val="accent6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提高学生学习兴趣，避免简单念教材。</a:t>
            </a:r>
          </a:p>
        </p:txBody>
      </p:sp>
      <p:pic>
        <p:nvPicPr>
          <p:cNvPr id="21" name="图片 20" descr="图片包含 iPod, 电子产品, 停车&#10;&#10;描述已自动生成">
            <a:extLst>
              <a:ext uri="{FF2B5EF4-FFF2-40B4-BE49-F238E27FC236}">
                <a16:creationId xmlns:a16="http://schemas.microsoft.com/office/drawing/2014/main" id="{E2A8793E-F8DD-4501-9FD8-677DDEEDF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64" y="1757591"/>
            <a:ext cx="2321761" cy="414030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D2B3533-B082-4BA6-A27E-3B708B992609}"/>
              </a:ext>
            </a:extLst>
          </p:cNvPr>
          <p:cNvSpPr txBox="1"/>
          <p:nvPr/>
        </p:nvSpPr>
        <p:spPr>
          <a:xfrm>
            <a:off x="700975" y="224638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chemeClr val="bg1"/>
                </a:solidFill>
                <a:cs typeface="+mj-cs"/>
              </a:rPr>
              <a:t>课中</a:t>
            </a:r>
            <a:r>
              <a:rPr lang="en-US" altLang="zh-CN" sz="4800" dirty="0">
                <a:solidFill>
                  <a:schemeClr val="bg1"/>
                </a:solidFill>
                <a:cs typeface="+mj-cs"/>
              </a:rPr>
              <a:t>-</a:t>
            </a:r>
            <a:r>
              <a:rPr lang="zh-CN" altLang="en-US" sz="4800" dirty="0">
                <a:solidFill>
                  <a:schemeClr val="bg1"/>
                </a:solidFill>
                <a:cs typeface="+mj-cs"/>
              </a:rPr>
              <a:t>移动授课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205C5EB-F700-4CE0-A741-760E1D9AC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40" y="836707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5" name="图片 4" descr="图片包含 iPod, 黑色&#10;&#10;描述已自动生成">
            <a:extLst>
              <a:ext uri="{FF2B5EF4-FFF2-40B4-BE49-F238E27FC236}">
                <a16:creationId xmlns:a16="http://schemas.microsoft.com/office/drawing/2014/main" id="{637CA157-8331-4CC9-A9A1-5A378D8FD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00" y="1727334"/>
            <a:ext cx="2310056" cy="436344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A6540936-60FB-41DA-B84E-BF06C0A450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89" y="836709"/>
            <a:ext cx="3042411" cy="59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23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AC975264-B04C-4E18-BC46-01CFB7D5C442}"/>
              </a:ext>
            </a:extLst>
          </p:cNvPr>
          <p:cNvSpPr/>
          <p:nvPr/>
        </p:nvSpPr>
        <p:spPr>
          <a:xfrm>
            <a:off x="1" y="0"/>
            <a:ext cx="4595105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9CB095B-96D7-4AF6-897C-1E241DD8066E}"/>
              </a:ext>
            </a:extLst>
          </p:cNvPr>
          <p:cNvSpPr/>
          <p:nvPr/>
        </p:nvSpPr>
        <p:spPr>
          <a:xfrm>
            <a:off x="8527423" y="0"/>
            <a:ext cx="3673471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520391-CDC8-4FF2-999D-BDB882C9ED7E}"/>
              </a:ext>
            </a:extLst>
          </p:cNvPr>
          <p:cNvSpPr/>
          <p:nvPr/>
        </p:nvSpPr>
        <p:spPr>
          <a:xfrm>
            <a:off x="4595107" y="0"/>
            <a:ext cx="3932317" cy="6858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81DF9C5-5C53-46BD-B126-892AFB9B41E7}"/>
              </a:ext>
            </a:extLst>
          </p:cNvPr>
          <p:cNvSpPr/>
          <p:nvPr/>
        </p:nvSpPr>
        <p:spPr>
          <a:xfrm>
            <a:off x="0" y="3909053"/>
            <a:ext cx="12200893" cy="2948948"/>
          </a:xfrm>
          <a:prstGeom prst="rect">
            <a:avLst/>
          </a:prstGeom>
          <a:solidFill>
            <a:srgbClr val="D73E4A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9AB4E28-F588-45B3-B278-A86C81BE655D}"/>
              </a:ext>
            </a:extLst>
          </p:cNvPr>
          <p:cNvGrpSpPr/>
          <p:nvPr/>
        </p:nvGrpSpPr>
        <p:grpSpPr>
          <a:xfrm>
            <a:off x="-96079" y="3681412"/>
            <a:ext cx="6234544" cy="3660557"/>
            <a:chOff x="595843" y="2790624"/>
            <a:chExt cx="6234544" cy="36605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78A06C4-5F4B-4EB2-B876-03D73D4A8A04}"/>
                </a:ext>
              </a:extLst>
            </p:cNvPr>
            <p:cNvSpPr/>
            <p:nvPr/>
          </p:nvSpPr>
          <p:spPr>
            <a:xfrm>
              <a:off x="1804323" y="5822744"/>
              <a:ext cx="3331571" cy="576064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33" dirty="0">
                  <a:solidFill>
                    <a:schemeClr val="bg1"/>
                  </a:solidFill>
                </a:rPr>
                <a:t>电子书包</a:t>
              </a: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59F7411-A7FB-43F8-8DBB-43CA9465E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9039" y="2993386"/>
              <a:ext cx="4808152" cy="3024193"/>
            </a:xfrm>
            <a:prstGeom prst="rect">
              <a:avLst/>
            </a:prstGeom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A776433A-72CF-4734-9200-BEE1F2FD6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3" y="2790624"/>
              <a:ext cx="6234544" cy="3660557"/>
            </a:xfrm>
            <a:prstGeom prst="rect">
              <a:avLst/>
            </a:pr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A3A30A02-787D-4D3C-BACB-C6683AB0398F}"/>
              </a:ext>
            </a:extLst>
          </p:cNvPr>
          <p:cNvSpPr txBox="1"/>
          <p:nvPr/>
        </p:nvSpPr>
        <p:spPr>
          <a:xfrm>
            <a:off x="4728714" y="713059"/>
            <a:ext cx="5395025" cy="133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一键录制、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自动推送</a:t>
            </a:r>
            <a:endParaRPr lang="en-US" altLang="zh-CN" b="1" dirty="0">
              <a:solidFill>
                <a:srgbClr val="D73E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教师可一键录制重难点讲解过程，课后系统自动推送给学生二次观看，让学生随时、随地自主学习。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A4E961-283A-4708-A60E-79696AC13CD5}"/>
              </a:ext>
            </a:extLst>
          </p:cNvPr>
          <p:cNvSpPr txBox="1"/>
          <p:nvPr/>
        </p:nvSpPr>
        <p:spPr>
          <a:xfrm>
            <a:off x="4728715" y="-15660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课中</a:t>
            </a:r>
            <a:r>
              <a:rPr lang="en-US" altLang="zh-CN" sz="4800" dirty="0">
                <a:solidFill>
                  <a:srgbClr val="C00000"/>
                </a:solidFill>
                <a:cs typeface="+mj-cs"/>
              </a:rPr>
              <a:t>-</a:t>
            </a:r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课堂实录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1A7DC94-6776-440F-9302-0A426EC51593}"/>
              </a:ext>
            </a:extLst>
          </p:cNvPr>
          <p:cNvGrpSpPr/>
          <p:nvPr/>
        </p:nvGrpSpPr>
        <p:grpSpPr>
          <a:xfrm>
            <a:off x="9830724" y="780552"/>
            <a:ext cx="3083365" cy="6023465"/>
            <a:chOff x="8178142" y="1735319"/>
            <a:chExt cx="2359033" cy="4608455"/>
          </a:xfrm>
        </p:grpSpPr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062A9A14-D194-42F7-A233-562EE627D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142" y="1735319"/>
              <a:ext cx="2359033" cy="460845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DF88B2-48B1-4B1D-A4EB-3C13C2004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6946"/>
            <a:stretch/>
          </p:blipFill>
          <p:spPr>
            <a:xfrm>
              <a:off x="8454506" y="2446336"/>
              <a:ext cx="1809820" cy="3216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965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4CA11A3-B4C3-4281-9E57-C2384F847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5"/>
          <a:stretch/>
        </p:blipFill>
        <p:spPr>
          <a:xfrm>
            <a:off x="6853395" y="0"/>
            <a:ext cx="5774690" cy="6858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AC718AD-FAF7-4550-B909-76F53CCC7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42" y="790527"/>
            <a:ext cx="3042411" cy="5943459"/>
          </a:xfrm>
          <a:prstGeom prst="rect">
            <a:avLst/>
          </a:prstGeom>
        </p:spPr>
      </p:pic>
      <p:pic>
        <p:nvPicPr>
          <p:cNvPr id="17" name="图片 16" descr="图片包含 屏幕截图&#10;&#10;描述已自动生成">
            <a:extLst>
              <a:ext uri="{FF2B5EF4-FFF2-40B4-BE49-F238E27FC236}">
                <a16:creationId xmlns:a16="http://schemas.microsoft.com/office/drawing/2014/main" id="{E3BD7174-40F8-443B-BBD1-D1A9B8BE4B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8"/>
          <a:stretch>
            <a:fillRect/>
          </a:stretch>
        </p:blipFill>
        <p:spPr>
          <a:xfrm>
            <a:off x="5664404" y="1711924"/>
            <a:ext cx="2396453" cy="41808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8504A91-C9DC-411E-8EB4-B48BD29AD8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93" y="790525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F235E382-D1D1-4708-860E-536B5BC6AA2B}"/>
              </a:ext>
            </a:extLst>
          </p:cNvPr>
          <p:cNvSpPr txBox="1"/>
          <p:nvPr/>
        </p:nvSpPr>
        <p:spPr>
          <a:xfrm>
            <a:off x="664647" y="2967990"/>
            <a:ext cx="4666910" cy="17579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b="1" dirty="0">
                <a:solidFill>
                  <a:srgbClr val="EA6060"/>
                </a:solidFill>
                <a:latin typeface="+mn-ea"/>
                <a:cs typeface="+mn-ea"/>
              </a:rPr>
              <a:t>教师：</a:t>
            </a:r>
            <a:r>
              <a:rPr lang="zh-CN" altLang="en-US" dirty="0">
                <a:latin typeface="+mn-ea"/>
                <a:cs typeface="+mn-ea"/>
              </a:rPr>
              <a:t>随时随地，可轻松布置和批阅作业。</a:t>
            </a:r>
          </a:p>
          <a:p>
            <a:pPr>
              <a:lnSpc>
                <a:spcPct val="170000"/>
              </a:lnSpc>
            </a:pPr>
            <a:r>
              <a:rPr lang="zh-CN" altLang="en-US" b="1" dirty="0">
                <a:solidFill>
                  <a:srgbClr val="EA6060"/>
                </a:solidFill>
                <a:latin typeface="+mn-ea"/>
                <a:cs typeface="+mn-ea"/>
              </a:rPr>
              <a:t>学生</a:t>
            </a:r>
            <a:r>
              <a:rPr lang="zh-CN" altLang="en-US" dirty="0">
                <a:solidFill>
                  <a:srgbClr val="EA6060"/>
                </a:solidFill>
                <a:latin typeface="+mn-ea"/>
                <a:cs typeface="+mn-ea"/>
              </a:rPr>
              <a:t>：</a:t>
            </a:r>
            <a:r>
              <a:rPr lang="zh-CN" altLang="en-US" dirty="0">
                <a:latin typeface="+mn-ea"/>
                <a:cs typeface="+mn-ea"/>
              </a:rPr>
              <a:t>线下完成作业和预习，并通过拍照、录音等方式提交老师。</a:t>
            </a:r>
          </a:p>
          <a:p>
            <a:pPr>
              <a:lnSpc>
                <a:spcPct val="170000"/>
              </a:lnSpc>
            </a:pPr>
            <a:r>
              <a:rPr lang="zh-CN" altLang="en-US" b="1" dirty="0">
                <a:solidFill>
                  <a:srgbClr val="EA6060"/>
                </a:solidFill>
                <a:latin typeface="+mn-ea"/>
                <a:cs typeface="+mn-ea"/>
                <a:sym typeface="+mn-ea"/>
              </a:rPr>
              <a:t>家长：</a:t>
            </a:r>
            <a:r>
              <a:rPr lang="zh-CN" altLang="en-US" dirty="0">
                <a:latin typeface="+mn-ea"/>
                <a:cs typeface="+mn-ea"/>
                <a:sym typeface="+mn-ea"/>
              </a:rPr>
              <a:t>轻松查看孩子作业和教师点评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99573AF-1236-49EE-B9FC-B4B2B2D9CBA2}"/>
              </a:ext>
            </a:extLst>
          </p:cNvPr>
          <p:cNvSpPr txBox="1"/>
          <p:nvPr/>
        </p:nvSpPr>
        <p:spPr>
          <a:xfrm>
            <a:off x="664647" y="1389380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课后</a:t>
            </a:r>
            <a:r>
              <a:rPr lang="en-US" altLang="zh-CN" sz="4800" dirty="0">
                <a:solidFill>
                  <a:srgbClr val="C00000"/>
                </a:solidFill>
                <a:cs typeface="+mj-cs"/>
              </a:rPr>
              <a:t>-</a:t>
            </a:r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学习巩固</a:t>
            </a:r>
          </a:p>
        </p:txBody>
      </p:sp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DBC7FA2E-1559-4A27-8F10-55CFB1AC4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54" y="1711924"/>
            <a:ext cx="2368219" cy="40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CCABD9E-601E-49D7-856F-CC4E3895043F}"/>
              </a:ext>
            </a:extLst>
          </p:cNvPr>
          <p:cNvSpPr>
            <a:spLocks noChangeAspect="1"/>
          </p:cNvSpPr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D70119-D05A-489D-B20A-ABC65309FC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4" name="标题 1"/>
          <p:cNvSpPr>
            <a:spLocks noGrp="1" noChangeArrowheads="1"/>
          </p:cNvSpPr>
          <p:nvPr>
            <p:ph type="ctrTitle"/>
          </p:nvPr>
        </p:nvSpPr>
        <p:spPr>
          <a:xfrm>
            <a:off x="5085936" y="4162864"/>
            <a:ext cx="5684805" cy="631255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让校园管理更科学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4ABD1C-26B4-46EE-B077-D72C88A5FA10}"/>
              </a:ext>
            </a:extLst>
          </p:cNvPr>
          <p:cNvSpPr/>
          <p:nvPr/>
        </p:nvSpPr>
        <p:spPr>
          <a:xfrm>
            <a:off x="468215" y="3800819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人人通空间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33B4E0-A868-42F7-8BF8-8F8A781975A4}"/>
              </a:ext>
            </a:extLst>
          </p:cNvPr>
          <p:cNvSpPr txBox="1"/>
          <p:nvPr/>
        </p:nvSpPr>
        <p:spPr>
          <a:xfrm>
            <a:off x="888492" y="5550726"/>
            <a:ext cx="124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流程审批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52E489-73FC-4249-A5C5-9B5907138EC5}"/>
              </a:ext>
            </a:extLst>
          </p:cNvPr>
          <p:cNvSpPr txBox="1"/>
          <p:nvPr/>
        </p:nvSpPr>
        <p:spPr>
          <a:xfrm>
            <a:off x="2564737" y="5550726"/>
            <a:ext cx="1005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公文流转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88A18B8-9116-47EA-AA5D-BC9D4772897A}"/>
              </a:ext>
            </a:extLst>
          </p:cNvPr>
          <p:cNvSpPr txBox="1"/>
          <p:nvPr/>
        </p:nvSpPr>
        <p:spPr>
          <a:xfrm>
            <a:off x="3998443" y="5550726"/>
            <a:ext cx="148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考勤打卡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0D82471-CA26-4275-804B-6B0223D1299B}"/>
              </a:ext>
            </a:extLst>
          </p:cNvPr>
          <p:cNvSpPr txBox="1"/>
          <p:nvPr/>
        </p:nvSpPr>
        <p:spPr>
          <a:xfrm>
            <a:off x="668641" y="4920560"/>
            <a:ext cx="6669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简化管理工作，高效利用时间，回归教育教学。</a:t>
            </a:r>
          </a:p>
        </p:txBody>
      </p:sp>
    </p:spTree>
    <p:extLst>
      <p:ext uri="{BB962C8B-B14F-4D97-AF65-F5344CB8AC3E}">
        <p14:creationId xmlns:p14="http://schemas.microsoft.com/office/powerpoint/2010/main" val="1585682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6EB2AEF-6995-4BB3-B335-F6B71916F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9" b="8970"/>
          <a:stretch/>
        </p:blipFill>
        <p:spPr>
          <a:xfrm>
            <a:off x="5296992" y="1"/>
            <a:ext cx="6894196" cy="6858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FCD0A56-61D3-4948-94EB-7E921BFF0E33}"/>
              </a:ext>
            </a:extLst>
          </p:cNvPr>
          <p:cNvSpPr/>
          <p:nvPr/>
        </p:nvSpPr>
        <p:spPr>
          <a:xfrm>
            <a:off x="5294861" y="0"/>
            <a:ext cx="6894196" cy="6858000"/>
          </a:xfrm>
          <a:prstGeom prst="rect">
            <a:avLst/>
          </a:prstGeom>
          <a:gradFill>
            <a:gsLst>
              <a:gs pos="0">
                <a:schemeClr val="tx1">
                  <a:alpha val="25000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4">
            <a:extLst>
              <a:ext uri="{FF2B5EF4-FFF2-40B4-BE49-F238E27FC236}">
                <a16:creationId xmlns:a16="http://schemas.microsoft.com/office/drawing/2014/main" id="{60CB5257-2454-4678-82BA-893883DFE7F4}"/>
              </a:ext>
            </a:extLst>
          </p:cNvPr>
          <p:cNvSpPr/>
          <p:nvPr/>
        </p:nvSpPr>
        <p:spPr>
          <a:xfrm>
            <a:off x="893874" y="1863030"/>
            <a:ext cx="2088231" cy="396000"/>
          </a:xfrm>
          <a:prstGeom prst="roundRect">
            <a:avLst>
              <a:gd name="adj" fmla="val 50000"/>
            </a:avLst>
          </a:prstGeom>
          <a:solidFill>
            <a:srgbClr val="D73E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避免课时冲突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1E9AA9-E205-4898-A8C6-9FD7987294ED}"/>
              </a:ext>
            </a:extLst>
          </p:cNvPr>
          <p:cNvSpPr/>
          <p:nvPr/>
        </p:nvSpPr>
        <p:spPr>
          <a:xfrm>
            <a:off x="893874" y="2391243"/>
            <a:ext cx="3200913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流程审批，电子送达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避免教师与领导课时冲突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空闲时间不一致，白跑空跑</a:t>
            </a:r>
          </a:p>
        </p:txBody>
      </p:sp>
      <p:sp>
        <p:nvSpPr>
          <p:cNvPr id="23" name="矩形: 圆角 4">
            <a:extLst>
              <a:ext uri="{FF2B5EF4-FFF2-40B4-BE49-F238E27FC236}">
                <a16:creationId xmlns:a16="http://schemas.microsoft.com/office/drawing/2014/main" id="{962B6318-9900-4A72-9F1C-154F207A624B}"/>
              </a:ext>
            </a:extLst>
          </p:cNvPr>
          <p:cNvSpPr/>
          <p:nvPr/>
        </p:nvSpPr>
        <p:spPr>
          <a:xfrm>
            <a:off x="940422" y="4265122"/>
            <a:ext cx="1570553" cy="396000"/>
          </a:xfrm>
          <a:prstGeom prst="roundRect">
            <a:avLst>
              <a:gd name="adj" fmla="val 50000"/>
            </a:avLst>
          </a:prstGeom>
          <a:solidFill>
            <a:srgbClr val="D73E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科学记录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C45AB83-32B9-41FD-96BF-3B0816FC21F6}"/>
              </a:ext>
            </a:extLst>
          </p:cNvPr>
          <p:cNvSpPr/>
          <p:nvPr/>
        </p:nvSpPr>
        <p:spPr>
          <a:xfrm>
            <a:off x="940422" y="4793335"/>
            <a:ext cx="3718667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所有审批流程系统自动记录保存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可形成报表，直观发现问题所在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11154FD-8987-406B-A8BE-8B2F4708B2E1}"/>
              </a:ext>
            </a:extLst>
          </p:cNvPr>
          <p:cNvSpPr txBox="1"/>
          <p:nvPr/>
        </p:nvSpPr>
        <p:spPr>
          <a:xfrm>
            <a:off x="604693" y="578974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流程审批</a:t>
            </a:r>
          </a:p>
        </p:txBody>
      </p:sp>
      <p:pic>
        <p:nvPicPr>
          <p:cNvPr id="30" name="图片 29" descr="图片包含 屏幕截图&#10;&#10;描述已自动生成">
            <a:extLst>
              <a:ext uri="{FF2B5EF4-FFF2-40B4-BE49-F238E27FC236}">
                <a16:creationId xmlns:a16="http://schemas.microsoft.com/office/drawing/2014/main" id="{C160188F-195D-4D6D-89A7-1FD4F65EF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70" y="1702461"/>
            <a:ext cx="2325982" cy="4120506"/>
          </a:xfrm>
          <a:prstGeom prst="rect">
            <a:avLst/>
          </a:prstGeom>
        </p:spPr>
      </p:pic>
      <p:pic>
        <p:nvPicPr>
          <p:cNvPr id="31" name="图片 30" descr="图片包含 屏幕截图&#10;&#10;描述已自动生成">
            <a:extLst>
              <a:ext uri="{FF2B5EF4-FFF2-40B4-BE49-F238E27FC236}">
                <a16:creationId xmlns:a16="http://schemas.microsoft.com/office/drawing/2014/main" id="{ECF94FF2-1AE9-4240-ABF7-DFCAE6214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94" y="1702461"/>
            <a:ext cx="2358542" cy="416426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98E435A2-D715-4921-B610-E3B2D054BF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42" y="790527"/>
            <a:ext cx="3042411" cy="5943459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E08EF05-6CE7-41CD-8C99-1D811E4FE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93" y="790525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848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3" y="0"/>
            <a:ext cx="6858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pic>
        <p:nvPicPr>
          <p:cNvPr id="25" name="图片 24" descr="图片包含 屏幕截图&#10;&#10;描述已自动生成">
            <a:extLst>
              <a:ext uri="{FF2B5EF4-FFF2-40B4-BE49-F238E27FC236}">
                <a16:creationId xmlns:a16="http://schemas.microsoft.com/office/drawing/2014/main" id="{FE35E0B1-DFD0-438E-A08A-AFABF52D7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68" y="1313629"/>
            <a:ext cx="2401472" cy="453611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6AABD6AE-3AFB-47CD-AC0F-888AB7B75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1" y="791776"/>
            <a:ext cx="2738459" cy="54942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13EB74-9135-4205-8086-7BD106F96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5803">
            <a:off x="806151" y="1290322"/>
            <a:ext cx="2206550" cy="389887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872">
            <a:off x="466138" y="413289"/>
            <a:ext cx="2889909" cy="56455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910722" y="2261596"/>
            <a:ext cx="738388" cy="755200"/>
          </a:xfrm>
          <a:prstGeom prst="rect">
            <a:avLst/>
          </a:prstGeom>
          <a:solidFill>
            <a:srgbClr val="D73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19" y="2438118"/>
            <a:ext cx="410959" cy="385389"/>
          </a:xfrm>
          <a:prstGeom prst="rect">
            <a:avLst/>
          </a:prstGeom>
        </p:spPr>
      </p:pic>
      <p:sp>
        <p:nvSpPr>
          <p:cNvPr id="16" name="标题 1"/>
          <p:cNvSpPr txBox="1"/>
          <p:nvPr/>
        </p:nvSpPr>
        <p:spPr>
          <a:xfrm>
            <a:off x="7156569" y="998647"/>
            <a:ext cx="4760907" cy="629965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b="1" kern="1200">
                <a:solidFill>
                  <a:srgbClr val="FF5B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733" dirty="0">
                <a:solidFill>
                  <a:srgbClr val="D73E4A"/>
                </a:solidFill>
              </a:rPr>
              <a:t>只需安装一个</a:t>
            </a:r>
            <a:r>
              <a:rPr lang="en-US" altLang="zh-CN" sz="3733" dirty="0">
                <a:solidFill>
                  <a:srgbClr val="D73E4A"/>
                </a:solidFill>
              </a:rPr>
              <a:t>APP</a:t>
            </a:r>
            <a:endParaRPr lang="zh-CN" altLang="en-US" sz="3733" dirty="0">
              <a:solidFill>
                <a:srgbClr val="D73E4A"/>
              </a:solidFill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7440149" y="3000028"/>
            <a:ext cx="1728192" cy="4800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67" dirty="0">
                <a:solidFill>
                  <a:schemeClr val="tx1"/>
                </a:solidFill>
              </a:rPr>
              <a:t>家校沟通</a:t>
            </a:r>
          </a:p>
        </p:txBody>
      </p:sp>
      <p:sp>
        <p:nvSpPr>
          <p:cNvPr id="21" name="矩形: 圆角 20"/>
          <p:cNvSpPr/>
          <p:nvPr/>
        </p:nvSpPr>
        <p:spPr>
          <a:xfrm>
            <a:off x="9648395" y="3000028"/>
            <a:ext cx="1728192" cy="4800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67" dirty="0">
                <a:solidFill>
                  <a:schemeClr val="tx1"/>
                </a:solidFill>
              </a:rPr>
              <a:t>教育教学</a:t>
            </a:r>
          </a:p>
        </p:txBody>
      </p:sp>
      <p:sp>
        <p:nvSpPr>
          <p:cNvPr id="23" name="矩形: 圆角 22"/>
          <p:cNvSpPr/>
          <p:nvPr/>
        </p:nvSpPr>
        <p:spPr>
          <a:xfrm>
            <a:off x="7440149" y="4456491"/>
            <a:ext cx="1728192" cy="4800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67" dirty="0">
                <a:solidFill>
                  <a:schemeClr val="tx1"/>
                </a:solidFill>
              </a:rPr>
              <a:t>校园管理</a:t>
            </a:r>
          </a:p>
        </p:txBody>
      </p:sp>
      <p:sp>
        <p:nvSpPr>
          <p:cNvPr id="4" name="矩形 3"/>
          <p:cNvSpPr/>
          <p:nvPr/>
        </p:nvSpPr>
        <p:spPr>
          <a:xfrm>
            <a:off x="7194054" y="375976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atin typeface="等线" panose="02010600030101010101" charset="-122"/>
                <a:ea typeface="等线" panose="02010600030101010101" charset="-122"/>
                <a:cs typeface="+mj-cs"/>
              </a:rPr>
              <a:t>人人通空间</a:t>
            </a:r>
            <a:endParaRPr lang="en-US" altLang="zh-CN" sz="4000" b="1" dirty="0">
              <a:latin typeface="等线" panose="02010600030101010101" charset="-122"/>
              <a:ea typeface="等线" panose="02010600030101010101" charset="-122"/>
              <a:cs typeface="+mj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FF3439-C36E-4464-99D8-BE7EA4074763}"/>
              </a:ext>
            </a:extLst>
          </p:cNvPr>
          <p:cNvGrpSpPr/>
          <p:nvPr/>
        </p:nvGrpSpPr>
        <p:grpSpPr>
          <a:xfrm>
            <a:off x="7910722" y="3715819"/>
            <a:ext cx="738388" cy="755200"/>
            <a:chOff x="7910722" y="3715819"/>
            <a:chExt cx="738388" cy="755200"/>
          </a:xfrm>
        </p:grpSpPr>
        <p:sp>
          <p:nvSpPr>
            <p:cNvPr id="26" name="矩形 25"/>
            <p:cNvSpPr/>
            <p:nvPr/>
          </p:nvSpPr>
          <p:spPr>
            <a:xfrm>
              <a:off x="7910722" y="3715819"/>
              <a:ext cx="738388" cy="755200"/>
            </a:xfrm>
            <a:prstGeom prst="rect">
              <a:avLst/>
            </a:prstGeom>
            <a:solidFill>
              <a:srgbClr val="D73E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307" y="3914512"/>
              <a:ext cx="343567" cy="343567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A810BAD-03A4-4DDF-9BE1-69D72A8AE5D4}"/>
              </a:ext>
            </a:extLst>
          </p:cNvPr>
          <p:cNvGrpSpPr/>
          <p:nvPr/>
        </p:nvGrpSpPr>
        <p:grpSpPr>
          <a:xfrm>
            <a:off x="10102809" y="2261596"/>
            <a:ext cx="738388" cy="755200"/>
            <a:chOff x="10102809" y="2261596"/>
            <a:chExt cx="738388" cy="755200"/>
          </a:xfrm>
        </p:grpSpPr>
        <p:sp>
          <p:nvSpPr>
            <p:cNvPr id="28" name="矩形 27"/>
            <p:cNvSpPr/>
            <p:nvPr/>
          </p:nvSpPr>
          <p:spPr>
            <a:xfrm>
              <a:off x="10102809" y="2261596"/>
              <a:ext cx="738388" cy="755200"/>
            </a:xfrm>
            <a:prstGeom prst="rect">
              <a:avLst/>
            </a:prstGeom>
            <a:solidFill>
              <a:srgbClr val="D73E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9AAB8D0-3BA0-44E2-AFC4-C20B65988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9559" y="2456074"/>
              <a:ext cx="367433" cy="367433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91C59F7-5E52-4842-B374-27DF524DDF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7105" y="2200130"/>
            <a:ext cx="1768507" cy="17482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4">
            <a:extLst>
              <a:ext uri="{FF2B5EF4-FFF2-40B4-BE49-F238E27FC236}">
                <a16:creationId xmlns:a16="http://schemas.microsoft.com/office/drawing/2014/main" id="{29CB095B-96D7-4AF6-897C-1E241DD8066E}"/>
              </a:ext>
            </a:extLst>
          </p:cNvPr>
          <p:cNvSpPr/>
          <p:nvPr/>
        </p:nvSpPr>
        <p:spPr>
          <a:xfrm flipH="1">
            <a:off x="8894618" y="-447118"/>
            <a:ext cx="4341092" cy="7301345"/>
          </a:xfrm>
          <a:prstGeom prst="trapezoid">
            <a:avLst/>
          </a:prstGeom>
          <a:blipFill dpi="0" rotWithShape="1">
            <a:blip r:embed="rId3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F53A78-8FD2-47AA-92C2-75D3155F4C95}"/>
              </a:ext>
            </a:extLst>
          </p:cNvPr>
          <p:cNvSpPr txBox="1"/>
          <p:nvPr/>
        </p:nvSpPr>
        <p:spPr>
          <a:xfrm>
            <a:off x="510324" y="2767280"/>
            <a:ext cx="5261301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一键流转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实时查看公文状态，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一键实现公文签发、流转，减少人力消耗。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b="1" dirty="0"/>
          </a:p>
          <a:p>
            <a:r>
              <a:rPr lang="zh-CN" altLang="en-US" sz="2000" b="1" dirty="0"/>
              <a:t>清晰呈现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所有公文全纪录，教师轻松查询，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避免公文成堆查找耗时费力。</a:t>
            </a:r>
            <a:endParaRPr lang="zh-CN" altLang="en-US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B9AB9DB-A347-4D41-94C5-D209B07CB531}"/>
              </a:ext>
            </a:extLst>
          </p:cNvPr>
          <p:cNvSpPr txBox="1"/>
          <p:nvPr/>
        </p:nvSpPr>
        <p:spPr>
          <a:xfrm>
            <a:off x="510324" y="1236980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公文流转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DFAA244-6459-40A8-A5B2-59A193021C34}"/>
              </a:ext>
            </a:extLst>
          </p:cNvPr>
          <p:cNvGrpSpPr/>
          <p:nvPr/>
        </p:nvGrpSpPr>
        <p:grpSpPr>
          <a:xfrm>
            <a:off x="4945940" y="799952"/>
            <a:ext cx="6176060" cy="5943461"/>
            <a:chOff x="5313585" y="790525"/>
            <a:chExt cx="6176060" cy="5943461"/>
          </a:xfrm>
        </p:grpSpPr>
        <p:pic>
          <p:nvPicPr>
            <p:cNvPr id="10" name="图片 9" descr="图片包含 屏幕截图&#10;&#10;描述已自动生成">
              <a:extLst>
                <a:ext uri="{FF2B5EF4-FFF2-40B4-BE49-F238E27FC236}">
                  <a16:creationId xmlns:a16="http://schemas.microsoft.com/office/drawing/2014/main" id="{8BCEDED0-78E8-4157-9EBF-79A36094A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7354" y="1712333"/>
              <a:ext cx="2317420" cy="4121918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7314D42-70D3-45BB-BEE3-6584E532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234" y="790527"/>
              <a:ext cx="3042411" cy="5943459"/>
            </a:xfrm>
            <a:prstGeom prst="rect">
              <a:avLst/>
            </a:prstGeom>
          </p:spPr>
        </p:pic>
        <p:pic>
          <p:nvPicPr>
            <p:cNvPr id="9" name="图片 8" descr="图片包含 屏幕截图&#10;&#10;描述已自动生成">
              <a:extLst>
                <a:ext uri="{FF2B5EF4-FFF2-40B4-BE49-F238E27FC236}">
                  <a16:creationId xmlns:a16="http://schemas.microsoft.com/office/drawing/2014/main" id="{75F6D366-97A2-4CEB-8315-5C0B1C528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769" y="1712333"/>
              <a:ext cx="2313159" cy="4114338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C2F4D5B-A990-44D3-A850-03A1922BF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585" y="790525"/>
              <a:ext cx="3042411" cy="5943461"/>
            </a:xfrm>
            <a:prstGeom prst="rect">
              <a:avLst/>
            </a:prstGeom>
            <a:effectLst>
              <a:outerShdw blurRad="127000" dist="101600" dir="5400000" algn="t" rotWithShape="0">
                <a:prstClr val="black">
                  <a:alpha val="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70784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8C7C779-DAFA-46AD-88B3-C0C0176005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5143501" cy="6858000"/>
          </a:xfrm>
          <a:prstGeom prst="rect">
            <a:avLst/>
          </a:prstGeom>
        </p:spPr>
      </p:pic>
      <p:sp>
        <p:nvSpPr>
          <p:cNvPr id="9" name="文本框 5">
            <a:extLst>
              <a:ext uri="{FF2B5EF4-FFF2-40B4-BE49-F238E27FC236}">
                <a16:creationId xmlns:a16="http://schemas.microsoft.com/office/drawing/2014/main" id="{50339169-09BA-458D-863E-12B34D9482F2}"/>
              </a:ext>
            </a:extLst>
          </p:cNvPr>
          <p:cNvSpPr txBox="1"/>
          <p:nvPr/>
        </p:nvSpPr>
        <p:spPr>
          <a:xfrm>
            <a:off x="6732587" y="2619497"/>
            <a:ext cx="5261301" cy="2369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个性化考勤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灵活支持日常上班、早晚自习、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弹性坐班等校园化考勤场景，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完美贴合实际教学场景。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b="1" dirty="0"/>
              <a:t>统计查看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考勤结果按周、按月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形成报表，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打卡情况直观查看，帮助了解教师考勤情况。</a:t>
            </a:r>
            <a:endParaRPr lang="zh-CN" altLang="en-US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4AC7667-6EA3-472A-9C79-3F6422B0E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7" y="1787977"/>
            <a:ext cx="2349502" cy="4162553"/>
          </a:xfrm>
          <a:prstGeom prst="rect">
            <a:avLst/>
          </a:prstGeom>
        </p:spPr>
      </p:pic>
      <p:pic>
        <p:nvPicPr>
          <p:cNvPr id="13" name="图片 12" descr="图片包含 屏幕截图&#10;&#10;描述已自动生成">
            <a:extLst>
              <a:ext uri="{FF2B5EF4-FFF2-40B4-BE49-F238E27FC236}">
                <a16:creationId xmlns:a16="http://schemas.microsoft.com/office/drawing/2014/main" id="{3B643687-FF1B-4D7A-B2FD-1A111BA31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36" y="1802057"/>
            <a:ext cx="2378931" cy="414847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BFA1DB7-9CB5-4683-9690-A24BD72D0B79}"/>
              </a:ext>
            </a:extLst>
          </p:cNvPr>
          <p:cNvSpPr txBox="1"/>
          <p:nvPr/>
        </p:nvSpPr>
        <p:spPr>
          <a:xfrm>
            <a:off x="6732587" y="1089197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考勤打卡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2F4C863-0D71-491D-8CDC-2F0BF2B48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422" y="894991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5B2C098-E2D3-4856-B0AF-885751FB84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" y="894991"/>
            <a:ext cx="3042411" cy="59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15463" y="580879"/>
            <a:ext cx="59670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数据上报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2405" y="1859915"/>
            <a:ext cx="4979035" cy="34150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1" dirty="0">
                <a:solidFill>
                  <a:schemeClr val="tx1"/>
                </a:solidFill>
              </a:rPr>
              <a:t>丰富的表单控件</a:t>
            </a:r>
          </a:p>
          <a:p>
            <a:r>
              <a:rPr lang="zh-CN" altLang="en-US" sz="1800" dirty="0">
                <a:solidFill>
                  <a:schemeClr val="tx1"/>
                </a:solidFill>
              </a:rPr>
              <a:t>支持选择（单选、多选）、填空（文本、数字、日期、时间）、附件（文件、图片）上传等多种控件</a:t>
            </a:r>
          </a:p>
          <a:p>
            <a:endParaRPr lang="zh-CN" altLang="en-US" sz="1800" b="1" dirty="0">
              <a:solidFill>
                <a:schemeClr val="tx1"/>
              </a:solidFill>
            </a:endParaRPr>
          </a:p>
          <a:p>
            <a:r>
              <a:rPr lang="zh-CN" altLang="en-US" sz="1800" b="1" dirty="0">
                <a:solidFill>
                  <a:schemeClr val="tx1"/>
                </a:solidFill>
              </a:rPr>
              <a:t>多种数据收集场景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可自由创建教学日志、家访记录、安全隐患排查记录、听课评课、活动报名等数据收集表单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b="1" dirty="0"/>
          </a:p>
          <a:p>
            <a:r>
              <a:rPr lang="zh-CN" altLang="en-US" sz="1800" b="1" dirty="0">
                <a:solidFill>
                  <a:schemeClr val="tx1"/>
                </a:solidFill>
              </a:rPr>
              <a:t>自动汇聚统计</a:t>
            </a:r>
            <a:endParaRPr lang="en-US" altLang="zh-CN" sz="1800" b="1" dirty="0">
              <a:solidFill>
                <a:srgbClr val="D73E4A"/>
              </a:solidFill>
            </a:endParaRP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自动统计提交情况，谁交谁没交一目了然；</a:t>
            </a:r>
          </a:p>
          <a:p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自动汇聚收集结果，可导出查看分析</a:t>
            </a:r>
          </a:p>
        </p:txBody>
      </p:sp>
      <p:pic>
        <p:nvPicPr>
          <p:cNvPr id="5" name="图片 4" descr="book-stack-books-education-48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865" y="33655"/>
            <a:ext cx="6020435" cy="679069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93" y="790525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32" y="790527"/>
            <a:ext cx="3042411" cy="5943459"/>
          </a:xfrm>
          <a:prstGeom prst="rect">
            <a:avLst/>
          </a:prstGeom>
        </p:spPr>
      </p:pic>
      <p:pic>
        <p:nvPicPr>
          <p:cNvPr id="9" name="图片 8" descr="新建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875" y="1682115"/>
            <a:ext cx="2303145" cy="41516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725" y="1682115"/>
            <a:ext cx="2333625" cy="41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24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矩形: 圆角 227"/>
          <p:cNvSpPr/>
          <p:nvPr/>
        </p:nvSpPr>
        <p:spPr>
          <a:xfrm>
            <a:off x="804672" y="1165860"/>
            <a:ext cx="10277856" cy="7171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sz="4400" b="1">
              <a:solidFill>
                <a:srgbClr val="D73E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: 圆角 73"/>
          <p:cNvSpPr/>
          <p:nvPr/>
        </p:nvSpPr>
        <p:spPr>
          <a:xfrm>
            <a:off x="2095160" y="3025035"/>
            <a:ext cx="6988158" cy="5720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2919984" y="2182254"/>
            <a:ext cx="5474288" cy="5720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500" dirty="0">
                <a:latin typeface="+mn-ea"/>
                <a:ea typeface="+mn-ea"/>
                <a:cs typeface="+mn-cs"/>
                <a:sym typeface="+mn-ea"/>
              </a:rPr>
              <a:t>基于空间的智慧校园</a:t>
            </a:r>
            <a:r>
              <a:rPr lang="zh-CN" altLang="en-US" sz="3500" dirty="0">
                <a:latin typeface="+mn-ea"/>
                <a:ea typeface="+mn-ea"/>
                <a:cs typeface="+mn-cs"/>
              </a:rPr>
              <a:t>整体架构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78158" y="1391026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+mn-ea"/>
                <a:ea typeface="+mn-ea"/>
              </a:rPr>
              <a:t>学校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99572" y="1391008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ea"/>
                <a:ea typeface="+mn-ea"/>
              </a:rPr>
              <a:t>校长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003723" y="1391026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ea"/>
                <a:ea typeface="+mn-ea"/>
              </a:rPr>
              <a:t>学生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030647" y="1391008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ea"/>
                <a:ea typeface="+mn-ea"/>
              </a:rPr>
              <a:t>家长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009188" y="1391044"/>
            <a:ext cx="812165" cy="30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+mn-ea"/>
                <a:ea typeface="+mn-ea"/>
              </a:rPr>
              <a:t>教师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074877" y="2331984"/>
            <a:ext cx="8940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+mn-ea"/>
                <a:ea typeface="+mn-ea"/>
                <a:sym typeface="+mn-ea"/>
              </a:rPr>
              <a:t>多端支持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095160" y="3175932"/>
            <a:ext cx="726833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+mn-ea"/>
                <a:ea typeface="+mn-ea"/>
                <a:sym typeface="+mn-ea"/>
              </a:rPr>
              <a:t>贯通国家、省、市、区县、校各级数据，涵盖教、学、考、评、管等校园主要应用场景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ADE1986-6667-4A9F-9290-01DB83E7F344}"/>
              </a:ext>
            </a:extLst>
          </p:cNvPr>
          <p:cNvGrpSpPr/>
          <p:nvPr/>
        </p:nvGrpSpPr>
        <p:grpSpPr>
          <a:xfrm>
            <a:off x="1390333" y="3955605"/>
            <a:ext cx="2174240" cy="2221374"/>
            <a:chOff x="205105" y="3917316"/>
            <a:chExt cx="2174240" cy="2221374"/>
          </a:xfrm>
          <a:solidFill>
            <a:schemeClr val="bg1">
              <a:lumMod val="95000"/>
            </a:schemeClr>
          </a:solidFill>
        </p:grpSpPr>
        <p:sp>
          <p:nvSpPr>
            <p:cNvPr id="19" name="圆角矩形 28"/>
            <p:cNvSpPr/>
            <p:nvPr/>
          </p:nvSpPr>
          <p:spPr>
            <a:xfrm>
              <a:off x="205105" y="3917316"/>
              <a:ext cx="2174240" cy="2221374"/>
            </a:xfrm>
            <a:prstGeom prst="roundRect">
              <a:avLst>
                <a:gd name="adj" fmla="val 3190"/>
              </a:avLst>
            </a:prstGeom>
            <a:grp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solidFill>
                    <a:schemeClr val="tx1"/>
                  </a:solidFill>
                </a:rPr>
                <a:t>   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78008" y="4197006"/>
              <a:ext cx="1894649" cy="553998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+mn-ea"/>
                  <a:ea typeface="+mn-ea"/>
                  <a:sym typeface="+mn-ea"/>
                </a:rPr>
                <a:t>家校沟通</a:t>
              </a:r>
              <a:endParaRPr lang="en-US" altLang="zh-CN" b="1" dirty="0">
                <a:solidFill>
                  <a:schemeClr val="tx1"/>
                </a:solidFill>
                <a:latin typeface="+mn-ea"/>
                <a:ea typeface="+mn-ea"/>
                <a:sym typeface="+mn-ea"/>
              </a:endParaRPr>
            </a:p>
            <a:p>
              <a:pPr algn="ctr"/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让家校沟通更</a:t>
              </a:r>
              <a:r>
                <a:rPr lang="zh-CN" altLang="en-US" sz="12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有温度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7" name="文本框 196"/>
            <p:cNvSpPr txBox="1"/>
            <p:nvPr/>
          </p:nvSpPr>
          <p:spPr>
            <a:xfrm>
              <a:off x="349242" y="4884289"/>
              <a:ext cx="1024890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solidFill>
                    <a:schemeClr val="tx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校园通讯录</a:t>
              </a:r>
            </a:p>
          </p:txBody>
        </p:sp>
        <p:sp>
          <p:nvSpPr>
            <p:cNvPr id="198" name="文本框 197"/>
            <p:cNvSpPr txBox="1"/>
            <p:nvPr/>
          </p:nvSpPr>
          <p:spPr>
            <a:xfrm>
              <a:off x="1341112" y="4884289"/>
              <a:ext cx="948055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solidFill>
                    <a:schemeClr val="tx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消息通知</a:t>
              </a:r>
            </a:p>
          </p:txBody>
        </p:sp>
        <p:sp>
          <p:nvSpPr>
            <p:cNvPr id="206" name="文本框 205"/>
            <p:cNvSpPr txBox="1"/>
            <p:nvPr/>
          </p:nvSpPr>
          <p:spPr>
            <a:xfrm>
              <a:off x="1326383" y="5273970"/>
              <a:ext cx="894715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solidFill>
                    <a:schemeClr val="tx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习惯养成</a:t>
              </a:r>
            </a:p>
          </p:txBody>
        </p:sp>
        <p:sp>
          <p:nvSpPr>
            <p:cNvPr id="207" name="文本框 206"/>
            <p:cNvSpPr txBox="1"/>
            <p:nvPr/>
          </p:nvSpPr>
          <p:spPr>
            <a:xfrm>
              <a:off x="334513" y="5273970"/>
              <a:ext cx="1107996" cy="276999"/>
            </a:xfrm>
            <a:prstGeom prst="rect">
              <a:avLst/>
            </a:prstGeom>
            <a:grp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tx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工作时间设置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876D38C-6274-4C31-BBF8-924B88F07268}"/>
              </a:ext>
            </a:extLst>
          </p:cNvPr>
          <p:cNvGrpSpPr/>
          <p:nvPr/>
        </p:nvGrpSpPr>
        <p:grpSpPr>
          <a:xfrm>
            <a:off x="3796347" y="3942905"/>
            <a:ext cx="2174240" cy="2230118"/>
            <a:chOff x="2611120" y="3904616"/>
            <a:chExt cx="2174240" cy="2230118"/>
          </a:xfrm>
          <a:solidFill>
            <a:schemeClr val="bg1">
              <a:lumMod val="95000"/>
            </a:schemeClr>
          </a:solidFill>
        </p:grpSpPr>
        <p:sp>
          <p:nvSpPr>
            <p:cNvPr id="192" name="圆角矩形 28"/>
            <p:cNvSpPr/>
            <p:nvPr/>
          </p:nvSpPr>
          <p:spPr>
            <a:xfrm>
              <a:off x="2611120" y="3904616"/>
              <a:ext cx="2174240" cy="2230118"/>
            </a:xfrm>
            <a:prstGeom prst="roundRect">
              <a:avLst>
                <a:gd name="adj" fmla="val 3190"/>
              </a:avLst>
            </a:prstGeom>
            <a:grp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solidFill>
                    <a:schemeClr val="tx1"/>
                  </a:solidFill>
                </a:rPr>
                <a:t>   </a:t>
              </a:r>
            </a:p>
          </p:txBody>
        </p:sp>
        <p:sp>
          <p:nvSpPr>
            <p:cNvPr id="245" name="文本框 244"/>
            <p:cNvSpPr txBox="1"/>
            <p:nvPr/>
          </p:nvSpPr>
          <p:spPr>
            <a:xfrm>
              <a:off x="2721698" y="5090231"/>
              <a:ext cx="1024890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课堂实录</a:t>
              </a:r>
            </a:p>
          </p:txBody>
        </p:sp>
        <p:sp>
          <p:nvSpPr>
            <p:cNvPr id="254" name="文本框 253"/>
            <p:cNvSpPr txBox="1"/>
            <p:nvPr/>
          </p:nvSpPr>
          <p:spPr>
            <a:xfrm>
              <a:off x="2721698" y="4711454"/>
              <a:ext cx="800219" cy="276999"/>
            </a:xfrm>
            <a:prstGeom prst="rect">
              <a:avLst/>
            </a:prstGeom>
            <a:grp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轻松备课</a:t>
              </a:r>
            </a:p>
          </p:txBody>
        </p:sp>
        <p:sp>
          <p:nvSpPr>
            <p:cNvPr id="255" name="文本框 254"/>
            <p:cNvSpPr txBox="1"/>
            <p:nvPr/>
          </p:nvSpPr>
          <p:spPr>
            <a:xfrm>
              <a:off x="3713568" y="4711454"/>
              <a:ext cx="894080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移动授课</a:t>
              </a:r>
              <a:endParaRPr lang="zh-CN" altLang="en-US" sz="120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3693565" y="5106741"/>
              <a:ext cx="894080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课堂点评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F62F7EC-F7E5-4EAE-8374-4F0E584C3BBB}"/>
                </a:ext>
              </a:extLst>
            </p:cNvPr>
            <p:cNvSpPr txBox="1"/>
            <p:nvPr/>
          </p:nvSpPr>
          <p:spPr>
            <a:xfrm>
              <a:off x="2779062" y="4142176"/>
              <a:ext cx="1894649" cy="553998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+mn-ea"/>
                  <a:ea typeface="+mn-ea"/>
                  <a:sym typeface="+mn-ea"/>
                </a:rPr>
                <a:t>教育教学</a:t>
              </a:r>
              <a:endParaRPr lang="en-US" altLang="zh-CN" b="1" dirty="0">
                <a:solidFill>
                  <a:schemeClr val="tx1"/>
                </a:solidFill>
                <a:latin typeface="+mn-ea"/>
                <a:ea typeface="+mn-ea"/>
                <a:sym typeface="+mn-ea"/>
              </a:endParaRPr>
            </a:p>
            <a:p>
              <a:pPr algn="ctr"/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让教育教学更精准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E3D7E9F6-0654-4672-A026-07BE16E011DA}"/>
                </a:ext>
              </a:extLst>
            </p:cNvPr>
            <p:cNvSpPr txBox="1"/>
            <p:nvPr/>
          </p:nvSpPr>
          <p:spPr>
            <a:xfrm>
              <a:off x="2724422" y="5498536"/>
              <a:ext cx="1024890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学习巩固</a:t>
              </a: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DB809D93-FE76-440E-854D-969D9D365E78}"/>
                </a:ext>
              </a:extLst>
            </p:cNvPr>
            <p:cNvSpPr txBox="1"/>
            <p:nvPr/>
          </p:nvSpPr>
          <p:spPr>
            <a:xfrm>
              <a:off x="3696289" y="5515046"/>
              <a:ext cx="894080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成长记录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E3E06D4-7EEB-4F91-BBD1-AEC1A0A81EDF}"/>
              </a:ext>
            </a:extLst>
          </p:cNvPr>
          <p:cNvGrpSpPr/>
          <p:nvPr/>
        </p:nvGrpSpPr>
        <p:grpSpPr>
          <a:xfrm>
            <a:off x="6248083" y="3942270"/>
            <a:ext cx="2174875" cy="2230119"/>
            <a:chOff x="5062855" y="3903981"/>
            <a:chExt cx="2174875" cy="2230119"/>
          </a:xfrm>
          <a:solidFill>
            <a:schemeClr val="bg1">
              <a:lumMod val="95000"/>
            </a:schemeClr>
          </a:solidFill>
        </p:grpSpPr>
        <p:sp>
          <p:nvSpPr>
            <p:cNvPr id="18" name="圆角矩形 28"/>
            <p:cNvSpPr/>
            <p:nvPr/>
          </p:nvSpPr>
          <p:spPr>
            <a:xfrm>
              <a:off x="5062855" y="3903981"/>
              <a:ext cx="2174875" cy="2230119"/>
            </a:xfrm>
            <a:prstGeom prst="roundRect">
              <a:avLst>
                <a:gd name="adj" fmla="val 3190"/>
              </a:avLst>
            </a:prstGeom>
            <a:grp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solidFill>
                    <a:schemeClr val="tx1"/>
                  </a:solidFill>
                </a:rPr>
                <a:t>   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796463" y="4696822"/>
              <a:ext cx="800219" cy="276999"/>
            </a:xfrm>
            <a:prstGeom prst="rect">
              <a:avLst/>
            </a:prstGeom>
            <a:grp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solidFill>
                    <a:schemeClr val="tx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流程审批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796463" y="5075599"/>
              <a:ext cx="1024890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solidFill>
                    <a:schemeClr val="tx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公文流转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796463" y="5452807"/>
              <a:ext cx="948055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solidFill>
                    <a:schemeClr val="tx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考勤打卡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38B042AC-9BB5-42E3-9DCF-C936AAB80A77}"/>
                </a:ext>
              </a:extLst>
            </p:cNvPr>
            <p:cNvSpPr txBox="1"/>
            <p:nvPr/>
          </p:nvSpPr>
          <p:spPr>
            <a:xfrm>
              <a:off x="5202967" y="4129325"/>
              <a:ext cx="1894649" cy="553998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+mn-ea"/>
                  <a:ea typeface="+mn-ea"/>
                  <a:sym typeface="+mn-ea"/>
                </a:rPr>
                <a:t>校园管理</a:t>
              </a:r>
              <a:endParaRPr lang="en-US" altLang="zh-CN" b="1" dirty="0">
                <a:solidFill>
                  <a:schemeClr val="tx1"/>
                </a:solidFill>
                <a:latin typeface="+mn-ea"/>
                <a:ea typeface="+mn-ea"/>
                <a:sym typeface="+mn-ea"/>
              </a:endParaRPr>
            </a:p>
            <a:p>
              <a:pPr algn="ctr"/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让校园管理更科学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CADC100-BA31-40C1-89B9-9D0924BFCC7D}"/>
              </a:ext>
            </a:extLst>
          </p:cNvPr>
          <p:cNvGrpSpPr/>
          <p:nvPr/>
        </p:nvGrpSpPr>
        <p:grpSpPr>
          <a:xfrm>
            <a:off x="8627428" y="3942270"/>
            <a:ext cx="2174240" cy="2230118"/>
            <a:chOff x="7442200" y="3903981"/>
            <a:chExt cx="2174240" cy="2230118"/>
          </a:xfrm>
          <a:solidFill>
            <a:schemeClr val="bg1">
              <a:lumMod val="95000"/>
            </a:schemeClr>
          </a:solidFill>
        </p:grpSpPr>
        <p:sp>
          <p:nvSpPr>
            <p:cNvPr id="20" name="圆角矩形 28"/>
            <p:cNvSpPr/>
            <p:nvPr/>
          </p:nvSpPr>
          <p:spPr>
            <a:xfrm>
              <a:off x="7442200" y="3903981"/>
              <a:ext cx="2174240" cy="2230118"/>
            </a:xfrm>
            <a:prstGeom prst="roundRect">
              <a:avLst>
                <a:gd name="adj" fmla="val 3190"/>
              </a:avLst>
            </a:prstGeom>
            <a:grp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solidFill>
                    <a:schemeClr val="tx1"/>
                  </a:solidFill>
                </a:rPr>
                <a:t>   </a:t>
              </a:r>
            </a:p>
          </p:txBody>
        </p:sp>
        <p:sp>
          <p:nvSpPr>
            <p:cNvPr id="220" name="文本框 219"/>
            <p:cNvSpPr txBox="1"/>
            <p:nvPr/>
          </p:nvSpPr>
          <p:spPr>
            <a:xfrm>
              <a:off x="8175099" y="4884289"/>
              <a:ext cx="800219" cy="276999"/>
            </a:xfrm>
            <a:prstGeom prst="rect">
              <a:avLst/>
            </a:prstGeom>
            <a:grp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活动广场</a:t>
              </a:r>
            </a:p>
          </p:txBody>
        </p:sp>
        <p:sp>
          <p:nvSpPr>
            <p:cNvPr id="222" name="文本框 221"/>
            <p:cNvSpPr txBox="1"/>
            <p:nvPr/>
          </p:nvSpPr>
          <p:spPr>
            <a:xfrm>
              <a:off x="8154718" y="5273970"/>
              <a:ext cx="1024890" cy="27699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一起悦读</a:t>
              </a:r>
              <a:endParaRPr lang="zh-CN" altLang="en-US" sz="120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278AA05B-71E5-4B26-9ECF-84FE760C19F6}"/>
                </a:ext>
              </a:extLst>
            </p:cNvPr>
            <p:cNvSpPr txBox="1"/>
            <p:nvPr/>
          </p:nvSpPr>
          <p:spPr>
            <a:xfrm>
              <a:off x="7581130" y="4136842"/>
              <a:ext cx="1894649" cy="553998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+mn-ea"/>
                  <a:ea typeface="+mn-ea"/>
                  <a:sym typeface="+mn-ea"/>
                </a:rPr>
                <a:t>校园文化</a:t>
              </a:r>
              <a:endParaRPr lang="en-US" altLang="zh-CN" b="1" dirty="0">
                <a:solidFill>
                  <a:schemeClr val="tx1"/>
                </a:solidFill>
                <a:latin typeface="+mn-ea"/>
                <a:ea typeface="+mn-ea"/>
                <a:sym typeface="+mn-ea"/>
              </a:endParaRPr>
            </a:p>
            <a:p>
              <a:pPr algn="ctr"/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让校园文化更多彩</a:t>
              </a:r>
            </a:p>
          </p:txBody>
        </p:sp>
      </p:grpSp>
      <p:sp>
        <p:nvSpPr>
          <p:cNvPr id="47" name="educative-academy-buildings_43236">
            <a:extLst>
              <a:ext uri="{FF2B5EF4-FFF2-40B4-BE49-F238E27FC236}">
                <a16:creationId xmlns:a16="http://schemas.microsoft.com/office/drawing/2014/main" id="{EE7C2D56-2246-47B0-A521-EAA3D243527B}"/>
              </a:ext>
            </a:extLst>
          </p:cNvPr>
          <p:cNvSpPr>
            <a:spLocks noChangeAspect="1"/>
          </p:cNvSpPr>
          <p:nvPr/>
        </p:nvSpPr>
        <p:spPr bwMode="auto">
          <a:xfrm>
            <a:off x="1037099" y="1354882"/>
            <a:ext cx="609685" cy="309503"/>
          </a:xfrm>
          <a:custGeom>
            <a:avLst/>
            <a:gdLst>
              <a:gd name="connsiteX0" fmla="*/ 555486 w 601409"/>
              <a:gd name="connsiteY0" fmla="*/ 246567 h 305302"/>
              <a:gd name="connsiteX1" fmla="*/ 555486 w 601409"/>
              <a:gd name="connsiteY1" fmla="*/ 269488 h 305302"/>
              <a:gd name="connsiteX2" fmla="*/ 578447 w 601409"/>
              <a:gd name="connsiteY2" fmla="*/ 269488 h 305302"/>
              <a:gd name="connsiteX3" fmla="*/ 578447 w 601409"/>
              <a:gd name="connsiteY3" fmla="*/ 246567 h 305302"/>
              <a:gd name="connsiteX4" fmla="*/ 516738 w 601409"/>
              <a:gd name="connsiteY4" fmla="*/ 246567 h 305302"/>
              <a:gd name="connsiteX5" fmla="*/ 516738 w 601409"/>
              <a:gd name="connsiteY5" fmla="*/ 269488 h 305302"/>
              <a:gd name="connsiteX6" fmla="*/ 539699 w 601409"/>
              <a:gd name="connsiteY6" fmla="*/ 269488 h 305302"/>
              <a:gd name="connsiteX7" fmla="*/ 539699 w 601409"/>
              <a:gd name="connsiteY7" fmla="*/ 246567 h 305302"/>
              <a:gd name="connsiteX8" fmla="*/ 477989 w 601409"/>
              <a:gd name="connsiteY8" fmla="*/ 246567 h 305302"/>
              <a:gd name="connsiteX9" fmla="*/ 477989 w 601409"/>
              <a:gd name="connsiteY9" fmla="*/ 269488 h 305302"/>
              <a:gd name="connsiteX10" fmla="*/ 500951 w 601409"/>
              <a:gd name="connsiteY10" fmla="*/ 269488 h 305302"/>
              <a:gd name="connsiteX11" fmla="*/ 500951 w 601409"/>
              <a:gd name="connsiteY11" fmla="*/ 246567 h 305302"/>
              <a:gd name="connsiteX12" fmla="*/ 439241 w 601409"/>
              <a:gd name="connsiteY12" fmla="*/ 246567 h 305302"/>
              <a:gd name="connsiteX13" fmla="*/ 439241 w 601409"/>
              <a:gd name="connsiteY13" fmla="*/ 269488 h 305302"/>
              <a:gd name="connsiteX14" fmla="*/ 462203 w 601409"/>
              <a:gd name="connsiteY14" fmla="*/ 269488 h 305302"/>
              <a:gd name="connsiteX15" fmla="*/ 462203 w 601409"/>
              <a:gd name="connsiteY15" fmla="*/ 246567 h 305302"/>
              <a:gd name="connsiteX16" fmla="*/ 143512 w 601409"/>
              <a:gd name="connsiteY16" fmla="*/ 246567 h 305302"/>
              <a:gd name="connsiteX17" fmla="*/ 143512 w 601409"/>
              <a:gd name="connsiteY17" fmla="*/ 269488 h 305302"/>
              <a:gd name="connsiteX18" fmla="*/ 165038 w 601409"/>
              <a:gd name="connsiteY18" fmla="*/ 269488 h 305302"/>
              <a:gd name="connsiteX19" fmla="*/ 165038 w 601409"/>
              <a:gd name="connsiteY19" fmla="*/ 246567 h 305302"/>
              <a:gd name="connsiteX20" fmla="*/ 103328 w 601409"/>
              <a:gd name="connsiteY20" fmla="*/ 246567 h 305302"/>
              <a:gd name="connsiteX21" fmla="*/ 103328 w 601409"/>
              <a:gd name="connsiteY21" fmla="*/ 269488 h 305302"/>
              <a:gd name="connsiteX22" fmla="*/ 126290 w 601409"/>
              <a:gd name="connsiteY22" fmla="*/ 269488 h 305302"/>
              <a:gd name="connsiteX23" fmla="*/ 126290 w 601409"/>
              <a:gd name="connsiteY23" fmla="*/ 246567 h 305302"/>
              <a:gd name="connsiteX24" fmla="*/ 66015 w 601409"/>
              <a:gd name="connsiteY24" fmla="*/ 246567 h 305302"/>
              <a:gd name="connsiteX25" fmla="*/ 66015 w 601409"/>
              <a:gd name="connsiteY25" fmla="*/ 269488 h 305302"/>
              <a:gd name="connsiteX26" fmla="*/ 88977 w 601409"/>
              <a:gd name="connsiteY26" fmla="*/ 269488 h 305302"/>
              <a:gd name="connsiteX27" fmla="*/ 88977 w 601409"/>
              <a:gd name="connsiteY27" fmla="*/ 246567 h 305302"/>
              <a:gd name="connsiteX28" fmla="*/ 27267 w 601409"/>
              <a:gd name="connsiteY28" fmla="*/ 246567 h 305302"/>
              <a:gd name="connsiteX29" fmla="*/ 27267 w 601409"/>
              <a:gd name="connsiteY29" fmla="*/ 269488 h 305302"/>
              <a:gd name="connsiteX30" fmla="*/ 50229 w 601409"/>
              <a:gd name="connsiteY30" fmla="*/ 269488 h 305302"/>
              <a:gd name="connsiteX31" fmla="*/ 50229 w 601409"/>
              <a:gd name="connsiteY31" fmla="*/ 246567 h 305302"/>
              <a:gd name="connsiteX32" fmla="*/ 351656 w 601409"/>
              <a:gd name="connsiteY32" fmla="*/ 219302 h 305302"/>
              <a:gd name="connsiteX33" fmla="*/ 351656 w 601409"/>
              <a:gd name="connsiteY33" fmla="*/ 245102 h 305302"/>
              <a:gd name="connsiteX34" fmla="*/ 376069 w 601409"/>
              <a:gd name="connsiteY34" fmla="*/ 245102 h 305302"/>
              <a:gd name="connsiteX35" fmla="*/ 376069 w 601409"/>
              <a:gd name="connsiteY35" fmla="*/ 219302 h 305302"/>
              <a:gd name="connsiteX36" fmla="*/ 308573 w 601409"/>
              <a:gd name="connsiteY36" fmla="*/ 219302 h 305302"/>
              <a:gd name="connsiteX37" fmla="*/ 308573 w 601409"/>
              <a:gd name="connsiteY37" fmla="*/ 245102 h 305302"/>
              <a:gd name="connsiteX38" fmla="*/ 332987 w 601409"/>
              <a:gd name="connsiteY38" fmla="*/ 245102 h 305302"/>
              <a:gd name="connsiteX39" fmla="*/ 332987 w 601409"/>
              <a:gd name="connsiteY39" fmla="*/ 219302 h 305302"/>
              <a:gd name="connsiteX40" fmla="*/ 265491 w 601409"/>
              <a:gd name="connsiteY40" fmla="*/ 219302 h 305302"/>
              <a:gd name="connsiteX41" fmla="*/ 265491 w 601409"/>
              <a:gd name="connsiteY41" fmla="*/ 245102 h 305302"/>
              <a:gd name="connsiteX42" fmla="*/ 291340 w 601409"/>
              <a:gd name="connsiteY42" fmla="*/ 245102 h 305302"/>
              <a:gd name="connsiteX43" fmla="*/ 291340 w 601409"/>
              <a:gd name="connsiteY43" fmla="*/ 219302 h 305302"/>
              <a:gd name="connsiteX44" fmla="*/ 222408 w 601409"/>
              <a:gd name="connsiteY44" fmla="*/ 219302 h 305302"/>
              <a:gd name="connsiteX45" fmla="*/ 222408 w 601409"/>
              <a:gd name="connsiteY45" fmla="*/ 245102 h 305302"/>
              <a:gd name="connsiteX46" fmla="*/ 248258 w 601409"/>
              <a:gd name="connsiteY46" fmla="*/ 245102 h 305302"/>
              <a:gd name="connsiteX47" fmla="*/ 248258 w 601409"/>
              <a:gd name="connsiteY47" fmla="*/ 219302 h 305302"/>
              <a:gd name="connsiteX48" fmla="*/ 555486 w 601409"/>
              <a:gd name="connsiteY48" fmla="*/ 212186 h 305302"/>
              <a:gd name="connsiteX49" fmla="*/ 555486 w 601409"/>
              <a:gd name="connsiteY49" fmla="*/ 235107 h 305302"/>
              <a:gd name="connsiteX50" fmla="*/ 578447 w 601409"/>
              <a:gd name="connsiteY50" fmla="*/ 235107 h 305302"/>
              <a:gd name="connsiteX51" fmla="*/ 578447 w 601409"/>
              <a:gd name="connsiteY51" fmla="*/ 212186 h 305302"/>
              <a:gd name="connsiteX52" fmla="*/ 516738 w 601409"/>
              <a:gd name="connsiteY52" fmla="*/ 212186 h 305302"/>
              <a:gd name="connsiteX53" fmla="*/ 516738 w 601409"/>
              <a:gd name="connsiteY53" fmla="*/ 235107 h 305302"/>
              <a:gd name="connsiteX54" fmla="*/ 539699 w 601409"/>
              <a:gd name="connsiteY54" fmla="*/ 235107 h 305302"/>
              <a:gd name="connsiteX55" fmla="*/ 539699 w 601409"/>
              <a:gd name="connsiteY55" fmla="*/ 212186 h 305302"/>
              <a:gd name="connsiteX56" fmla="*/ 477989 w 601409"/>
              <a:gd name="connsiteY56" fmla="*/ 212186 h 305302"/>
              <a:gd name="connsiteX57" fmla="*/ 477989 w 601409"/>
              <a:gd name="connsiteY57" fmla="*/ 235107 h 305302"/>
              <a:gd name="connsiteX58" fmla="*/ 500951 w 601409"/>
              <a:gd name="connsiteY58" fmla="*/ 235107 h 305302"/>
              <a:gd name="connsiteX59" fmla="*/ 500951 w 601409"/>
              <a:gd name="connsiteY59" fmla="*/ 212186 h 305302"/>
              <a:gd name="connsiteX60" fmla="*/ 439241 w 601409"/>
              <a:gd name="connsiteY60" fmla="*/ 212186 h 305302"/>
              <a:gd name="connsiteX61" fmla="*/ 439241 w 601409"/>
              <a:gd name="connsiteY61" fmla="*/ 235107 h 305302"/>
              <a:gd name="connsiteX62" fmla="*/ 462203 w 601409"/>
              <a:gd name="connsiteY62" fmla="*/ 235107 h 305302"/>
              <a:gd name="connsiteX63" fmla="*/ 462203 w 601409"/>
              <a:gd name="connsiteY63" fmla="*/ 212186 h 305302"/>
              <a:gd name="connsiteX64" fmla="*/ 143512 w 601409"/>
              <a:gd name="connsiteY64" fmla="*/ 212186 h 305302"/>
              <a:gd name="connsiteX65" fmla="*/ 143512 w 601409"/>
              <a:gd name="connsiteY65" fmla="*/ 235107 h 305302"/>
              <a:gd name="connsiteX66" fmla="*/ 165038 w 601409"/>
              <a:gd name="connsiteY66" fmla="*/ 235107 h 305302"/>
              <a:gd name="connsiteX67" fmla="*/ 165038 w 601409"/>
              <a:gd name="connsiteY67" fmla="*/ 212186 h 305302"/>
              <a:gd name="connsiteX68" fmla="*/ 103328 w 601409"/>
              <a:gd name="connsiteY68" fmla="*/ 212186 h 305302"/>
              <a:gd name="connsiteX69" fmla="*/ 103328 w 601409"/>
              <a:gd name="connsiteY69" fmla="*/ 235107 h 305302"/>
              <a:gd name="connsiteX70" fmla="*/ 126290 w 601409"/>
              <a:gd name="connsiteY70" fmla="*/ 235107 h 305302"/>
              <a:gd name="connsiteX71" fmla="*/ 126290 w 601409"/>
              <a:gd name="connsiteY71" fmla="*/ 212186 h 305302"/>
              <a:gd name="connsiteX72" fmla="*/ 66015 w 601409"/>
              <a:gd name="connsiteY72" fmla="*/ 212186 h 305302"/>
              <a:gd name="connsiteX73" fmla="*/ 66015 w 601409"/>
              <a:gd name="connsiteY73" fmla="*/ 235107 h 305302"/>
              <a:gd name="connsiteX74" fmla="*/ 88977 w 601409"/>
              <a:gd name="connsiteY74" fmla="*/ 235107 h 305302"/>
              <a:gd name="connsiteX75" fmla="*/ 88977 w 601409"/>
              <a:gd name="connsiteY75" fmla="*/ 212186 h 305302"/>
              <a:gd name="connsiteX76" fmla="*/ 27267 w 601409"/>
              <a:gd name="connsiteY76" fmla="*/ 212186 h 305302"/>
              <a:gd name="connsiteX77" fmla="*/ 27267 w 601409"/>
              <a:gd name="connsiteY77" fmla="*/ 235107 h 305302"/>
              <a:gd name="connsiteX78" fmla="*/ 50229 w 601409"/>
              <a:gd name="connsiteY78" fmla="*/ 235107 h 305302"/>
              <a:gd name="connsiteX79" fmla="*/ 50229 w 601409"/>
              <a:gd name="connsiteY79" fmla="*/ 212186 h 305302"/>
              <a:gd name="connsiteX80" fmla="*/ 555486 w 601409"/>
              <a:gd name="connsiteY80" fmla="*/ 180670 h 305302"/>
              <a:gd name="connsiteX81" fmla="*/ 555486 w 601409"/>
              <a:gd name="connsiteY81" fmla="*/ 203591 h 305302"/>
              <a:gd name="connsiteX82" fmla="*/ 578447 w 601409"/>
              <a:gd name="connsiteY82" fmla="*/ 203591 h 305302"/>
              <a:gd name="connsiteX83" fmla="*/ 578447 w 601409"/>
              <a:gd name="connsiteY83" fmla="*/ 180670 h 305302"/>
              <a:gd name="connsiteX84" fmla="*/ 516738 w 601409"/>
              <a:gd name="connsiteY84" fmla="*/ 180670 h 305302"/>
              <a:gd name="connsiteX85" fmla="*/ 516738 w 601409"/>
              <a:gd name="connsiteY85" fmla="*/ 203591 h 305302"/>
              <a:gd name="connsiteX86" fmla="*/ 539699 w 601409"/>
              <a:gd name="connsiteY86" fmla="*/ 203591 h 305302"/>
              <a:gd name="connsiteX87" fmla="*/ 539699 w 601409"/>
              <a:gd name="connsiteY87" fmla="*/ 180670 h 305302"/>
              <a:gd name="connsiteX88" fmla="*/ 477989 w 601409"/>
              <a:gd name="connsiteY88" fmla="*/ 180670 h 305302"/>
              <a:gd name="connsiteX89" fmla="*/ 477989 w 601409"/>
              <a:gd name="connsiteY89" fmla="*/ 203591 h 305302"/>
              <a:gd name="connsiteX90" fmla="*/ 500951 w 601409"/>
              <a:gd name="connsiteY90" fmla="*/ 203591 h 305302"/>
              <a:gd name="connsiteX91" fmla="*/ 500951 w 601409"/>
              <a:gd name="connsiteY91" fmla="*/ 180670 h 305302"/>
              <a:gd name="connsiteX92" fmla="*/ 439241 w 601409"/>
              <a:gd name="connsiteY92" fmla="*/ 180670 h 305302"/>
              <a:gd name="connsiteX93" fmla="*/ 439241 w 601409"/>
              <a:gd name="connsiteY93" fmla="*/ 203591 h 305302"/>
              <a:gd name="connsiteX94" fmla="*/ 462203 w 601409"/>
              <a:gd name="connsiteY94" fmla="*/ 203591 h 305302"/>
              <a:gd name="connsiteX95" fmla="*/ 462203 w 601409"/>
              <a:gd name="connsiteY95" fmla="*/ 180670 h 305302"/>
              <a:gd name="connsiteX96" fmla="*/ 143512 w 601409"/>
              <a:gd name="connsiteY96" fmla="*/ 180670 h 305302"/>
              <a:gd name="connsiteX97" fmla="*/ 143512 w 601409"/>
              <a:gd name="connsiteY97" fmla="*/ 203591 h 305302"/>
              <a:gd name="connsiteX98" fmla="*/ 165038 w 601409"/>
              <a:gd name="connsiteY98" fmla="*/ 203591 h 305302"/>
              <a:gd name="connsiteX99" fmla="*/ 165038 w 601409"/>
              <a:gd name="connsiteY99" fmla="*/ 180670 h 305302"/>
              <a:gd name="connsiteX100" fmla="*/ 103328 w 601409"/>
              <a:gd name="connsiteY100" fmla="*/ 180670 h 305302"/>
              <a:gd name="connsiteX101" fmla="*/ 103328 w 601409"/>
              <a:gd name="connsiteY101" fmla="*/ 203591 h 305302"/>
              <a:gd name="connsiteX102" fmla="*/ 126290 w 601409"/>
              <a:gd name="connsiteY102" fmla="*/ 203591 h 305302"/>
              <a:gd name="connsiteX103" fmla="*/ 126290 w 601409"/>
              <a:gd name="connsiteY103" fmla="*/ 180670 h 305302"/>
              <a:gd name="connsiteX104" fmla="*/ 66015 w 601409"/>
              <a:gd name="connsiteY104" fmla="*/ 180670 h 305302"/>
              <a:gd name="connsiteX105" fmla="*/ 66015 w 601409"/>
              <a:gd name="connsiteY105" fmla="*/ 203591 h 305302"/>
              <a:gd name="connsiteX106" fmla="*/ 88977 w 601409"/>
              <a:gd name="connsiteY106" fmla="*/ 203591 h 305302"/>
              <a:gd name="connsiteX107" fmla="*/ 88977 w 601409"/>
              <a:gd name="connsiteY107" fmla="*/ 180670 h 305302"/>
              <a:gd name="connsiteX108" fmla="*/ 27267 w 601409"/>
              <a:gd name="connsiteY108" fmla="*/ 180670 h 305302"/>
              <a:gd name="connsiteX109" fmla="*/ 27267 w 601409"/>
              <a:gd name="connsiteY109" fmla="*/ 203591 h 305302"/>
              <a:gd name="connsiteX110" fmla="*/ 50229 w 601409"/>
              <a:gd name="connsiteY110" fmla="*/ 203591 h 305302"/>
              <a:gd name="connsiteX111" fmla="*/ 50229 w 601409"/>
              <a:gd name="connsiteY111" fmla="*/ 180670 h 305302"/>
              <a:gd name="connsiteX112" fmla="*/ 351656 w 601409"/>
              <a:gd name="connsiteY112" fmla="*/ 180601 h 305302"/>
              <a:gd name="connsiteX113" fmla="*/ 351656 w 601409"/>
              <a:gd name="connsiteY113" fmla="*/ 206402 h 305302"/>
              <a:gd name="connsiteX114" fmla="*/ 376069 w 601409"/>
              <a:gd name="connsiteY114" fmla="*/ 206402 h 305302"/>
              <a:gd name="connsiteX115" fmla="*/ 376069 w 601409"/>
              <a:gd name="connsiteY115" fmla="*/ 180601 h 305302"/>
              <a:gd name="connsiteX116" fmla="*/ 308573 w 601409"/>
              <a:gd name="connsiteY116" fmla="*/ 180601 h 305302"/>
              <a:gd name="connsiteX117" fmla="*/ 308573 w 601409"/>
              <a:gd name="connsiteY117" fmla="*/ 206402 h 305302"/>
              <a:gd name="connsiteX118" fmla="*/ 332987 w 601409"/>
              <a:gd name="connsiteY118" fmla="*/ 206402 h 305302"/>
              <a:gd name="connsiteX119" fmla="*/ 332987 w 601409"/>
              <a:gd name="connsiteY119" fmla="*/ 180601 h 305302"/>
              <a:gd name="connsiteX120" fmla="*/ 265491 w 601409"/>
              <a:gd name="connsiteY120" fmla="*/ 180601 h 305302"/>
              <a:gd name="connsiteX121" fmla="*/ 265491 w 601409"/>
              <a:gd name="connsiteY121" fmla="*/ 206402 h 305302"/>
              <a:gd name="connsiteX122" fmla="*/ 291340 w 601409"/>
              <a:gd name="connsiteY122" fmla="*/ 206402 h 305302"/>
              <a:gd name="connsiteX123" fmla="*/ 291340 w 601409"/>
              <a:gd name="connsiteY123" fmla="*/ 180601 h 305302"/>
              <a:gd name="connsiteX124" fmla="*/ 222408 w 601409"/>
              <a:gd name="connsiteY124" fmla="*/ 180601 h 305302"/>
              <a:gd name="connsiteX125" fmla="*/ 222408 w 601409"/>
              <a:gd name="connsiteY125" fmla="*/ 206402 h 305302"/>
              <a:gd name="connsiteX126" fmla="*/ 248258 w 601409"/>
              <a:gd name="connsiteY126" fmla="*/ 206402 h 305302"/>
              <a:gd name="connsiteX127" fmla="*/ 248258 w 601409"/>
              <a:gd name="connsiteY127" fmla="*/ 180601 h 305302"/>
              <a:gd name="connsiteX128" fmla="*/ 555486 w 601409"/>
              <a:gd name="connsiteY128" fmla="*/ 146288 h 305302"/>
              <a:gd name="connsiteX129" fmla="*/ 555486 w 601409"/>
              <a:gd name="connsiteY129" fmla="*/ 169209 h 305302"/>
              <a:gd name="connsiteX130" fmla="*/ 578447 w 601409"/>
              <a:gd name="connsiteY130" fmla="*/ 169209 h 305302"/>
              <a:gd name="connsiteX131" fmla="*/ 578447 w 601409"/>
              <a:gd name="connsiteY131" fmla="*/ 146288 h 305302"/>
              <a:gd name="connsiteX132" fmla="*/ 516738 w 601409"/>
              <a:gd name="connsiteY132" fmla="*/ 146288 h 305302"/>
              <a:gd name="connsiteX133" fmla="*/ 516738 w 601409"/>
              <a:gd name="connsiteY133" fmla="*/ 169209 h 305302"/>
              <a:gd name="connsiteX134" fmla="*/ 539699 w 601409"/>
              <a:gd name="connsiteY134" fmla="*/ 169209 h 305302"/>
              <a:gd name="connsiteX135" fmla="*/ 539699 w 601409"/>
              <a:gd name="connsiteY135" fmla="*/ 146288 h 305302"/>
              <a:gd name="connsiteX136" fmla="*/ 477989 w 601409"/>
              <a:gd name="connsiteY136" fmla="*/ 146288 h 305302"/>
              <a:gd name="connsiteX137" fmla="*/ 477989 w 601409"/>
              <a:gd name="connsiteY137" fmla="*/ 169209 h 305302"/>
              <a:gd name="connsiteX138" fmla="*/ 500951 w 601409"/>
              <a:gd name="connsiteY138" fmla="*/ 169209 h 305302"/>
              <a:gd name="connsiteX139" fmla="*/ 500951 w 601409"/>
              <a:gd name="connsiteY139" fmla="*/ 146288 h 305302"/>
              <a:gd name="connsiteX140" fmla="*/ 439241 w 601409"/>
              <a:gd name="connsiteY140" fmla="*/ 146288 h 305302"/>
              <a:gd name="connsiteX141" fmla="*/ 439241 w 601409"/>
              <a:gd name="connsiteY141" fmla="*/ 169209 h 305302"/>
              <a:gd name="connsiteX142" fmla="*/ 462203 w 601409"/>
              <a:gd name="connsiteY142" fmla="*/ 169209 h 305302"/>
              <a:gd name="connsiteX143" fmla="*/ 462203 w 601409"/>
              <a:gd name="connsiteY143" fmla="*/ 146288 h 305302"/>
              <a:gd name="connsiteX144" fmla="*/ 143512 w 601409"/>
              <a:gd name="connsiteY144" fmla="*/ 146288 h 305302"/>
              <a:gd name="connsiteX145" fmla="*/ 143512 w 601409"/>
              <a:gd name="connsiteY145" fmla="*/ 169209 h 305302"/>
              <a:gd name="connsiteX146" fmla="*/ 165038 w 601409"/>
              <a:gd name="connsiteY146" fmla="*/ 169209 h 305302"/>
              <a:gd name="connsiteX147" fmla="*/ 165038 w 601409"/>
              <a:gd name="connsiteY147" fmla="*/ 146288 h 305302"/>
              <a:gd name="connsiteX148" fmla="*/ 103328 w 601409"/>
              <a:gd name="connsiteY148" fmla="*/ 146288 h 305302"/>
              <a:gd name="connsiteX149" fmla="*/ 103328 w 601409"/>
              <a:gd name="connsiteY149" fmla="*/ 169209 h 305302"/>
              <a:gd name="connsiteX150" fmla="*/ 126290 w 601409"/>
              <a:gd name="connsiteY150" fmla="*/ 169209 h 305302"/>
              <a:gd name="connsiteX151" fmla="*/ 126290 w 601409"/>
              <a:gd name="connsiteY151" fmla="*/ 146288 h 305302"/>
              <a:gd name="connsiteX152" fmla="*/ 66015 w 601409"/>
              <a:gd name="connsiteY152" fmla="*/ 146288 h 305302"/>
              <a:gd name="connsiteX153" fmla="*/ 66015 w 601409"/>
              <a:gd name="connsiteY153" fmla="*/ 169209 h 305302"/>
              <a:gd name="connsiteX154" fmla="*/ 88977 w 601409"/>
              <a:gd name="connsiteY154" fmla="*/ 169209 h 305302"/>
              <a:gd name="connsiteX155" fmla="*/ 88977 w 601409"/>
              <a:gd name="connsiteY155" fmla="*/ 146288 h 305302"/>
              <a:gd name="connsiteX156" fmla="*/ 27267 w 601409"/>
              <a:gd name="connsiteY156" fmla="*/ 146288 h 305302"/>
              <a:gd name="connsiteX157" fmla="*/ 27267 w 601409"/>
              <a:gd name="connsiteY157" fmla="*/ 169209 h 305302"/>
              <a:gd name="connsiteX158" fmla="*/ 50229 w 601409"/>
              <a:gd name="connsiteY158" fmla="*/ 169209 h 305302"/>
              <a:gd name="connsiteX159" fmla="*/ 50229 w 601409"/>
              <a:gd name="connsiteY159" fmla="*/ 146288 h 305302"/>
              <a:gd name="connsiteX160" fmla="*/ 351656 w 601409"/>
              <a:gd name="connsiteY160" fmla="*/ 141901 h 305302"/>
              <a:gd name="connsiteX161" fmla="*/ 351656 w 601409"/>
              <a:gd name="connsiteY161" fmla="*/ 167701 h 305302"/>
              <a:gd name="connsiteX162" fmla="*/ 376069 w 601409"/>
              <a:gd name="connsiteY162" fmla="*/ 167701 h 305302"/>
              <a:gd name="connsiteX163" fmla="*/ 376069 w 601409"/>
              <a:gd name="connsiteY163" fmla="*/ 141901 h 305302"/>
              <a:gd name="connsiteX164" fmla="*/ 308573 w 601409"/>
              <a:gd name="connsiteY164" fmla="*/ 141901 h 305302"/>
              <a:gd name="connsiteX165" fmla="*/ 308573 w 601409"/>
              <a:gd name="connsiteY165" fmla="*/ 167701 h 305302"/>
              <a:gd name="connsiteX166" fmla="*/ 332987 w 601409"/>
              <a:gd name="connsiteY166" fmla="*/ 167701 h 305302"/>
              <a:gd name="connsiteX167" fmla="*/ 332987 w 601409"/>
              <a:gd name="connsiteY167" fmla="*/ 141901 h 305302"/>
              <a:gd name="connsiteX168" fmla="*/ 265491 w 601409"/>
              <a:gd name="connsiteY168" fmla="*/ 141901 h 305302"/>
              <a:gd name="connsiteX169" fmla="*/ 265491 w 601409"/>
              <a:gd name="connsiteY169" fmla="*/ 167701 h 305302"/>
              <a:gd name="connsiteX170" fmla="*/ 291340 w 601409"/>
              <a:gd name="connsiteY170" fmla="*/ 167701 h 305302"/>
              <a:gd name="connsiteX171" fmla="*/ 291340 w 601409"/>
              <a:gd name="connsiteY171" fmla="*/ 141901 h 305302"/>
              <a:gd name="connsiteX172" fmla="*/ 222408 w 601409"/>
              <a:gd name="connsiteY172" fmla="*/ 141901 h 305302"/>
              <a:gd name="connsiteX173" fmla="*/ 222408 w 601409"/>
              <a:gd name="connsiteY173" fmla="*/ 167701 h 305302"/>
              <a:gd name="connsiteX174" fmla="*/ 248258 w 601409"/>
              <a:gd name="connsiteY174" fmla="*/ 167701 h 305302"/>
              <a:gd name="connsiteX175" fmla="*/ 248258 w 601409"/>
              <a:gd name="connsiteY175" fmla="*/ 141901 h 305302"/>
              <a:gd name="connsiteX176" fmla="*/ 411974 w 601409"/>
              <a:gd name="connsiteY176" fmla="*/ 113339 h 305302"/>
              <a:gd name="connsiteX177" fmla="*/ 601409 w 601409"/>
              <a:gd name="connsiteY177" fmla="*/ 113339 h 305302"/>
              <a:gd name="connsiteX178" fmla="*/ 601409 w 601409"/>
              <a:gd name="connsiteY178" fmla="*/ 305302 h 305302"/>
              <a:gd name="connsiteX179" fmla="*/ 411974 w 601409"/>
              <a:gd name="connsiteY179" fmla="*/ 305302 h 305302"/>
              <a:gd name="connsiteX180" fmla="*/ 0 w 601409"/>
              <a:gd name="connsiteY180" fmla="*/ 113339 h 305302"/>
              <a:gd name="connsiteX181" fmla="*/ 189435 w 601409"/>
              <a:gd name="connsiteY181" fmla="*/ 113339 h 305302"/>
              <a:gd name="connsiteX182" fmla="*/ 189435 w 601409"/>
              <a:gd name="connsiteY182" fmla="*/ 305302 h 305302"/>
              <a:gd name="connsiteX183" fmla="*/ 0 w 601409"/>
              <a:gd name="connsiteY183" fmla="*/ 305302 h 305302"/>
              <a:gd name="connsiteX184" fmla="*/ 351656 w 601409"/>
              <a:gd name="connsiteY184" fmla="*/ 100334 h 305302"/>
              <a:gd name="connsiteX185" fmla="*/ 351656 w 601409"/>
              <a:gd name="connsiteY185" fmla="*/ 126134 h 305302"/>
              <a:gd name="connsiteX186" fmla="*/ 376069 w 601409"/>
              <a:gd name="connsiteY186" fmla="*/ 126134 h 305302"/>
              <a:gd name="connsiteX187" fmla="*/ 376069 w 601409"/>
              <a:gd name="connsiteY187" fmla="*/ 100334 h 305302"/>
              <a:gd name="connsiteX188" fmla="*/ 308573 w 601409"/>
              <a:gd name="connsiteY188" fmla="*/ 100334 h 305302"/>
              <a:gd name="connsiteX189" fmla="*/ 308573 w 601409"/>
              <a:gd name="connsiteY189" fmla="*/ 126134 h 305302"/>
              <a:gd name="connsiteX190" fmla="*/ 332987 w 601409"/>
              <a:gd name="connsiteY190" fmla="*/ 126134 h 305302"/>
              <a:gd name="connsiteX191" fmla="*/ 332987 w 601409"/>
              <a:gd name="connsiteY191" fmla="*/ 100334 h 305302"/>
              <a:gd name="connsiteX192" fmla="*/ 265491 w 601409"/>
              <a:gd name="connsiteY192" fmla="*/ 100334 h 305302"/>
              <a:gd name="connsiteX193" fmla="*/ 265491 w 601409"/>
              <a:gd name="connsiteY193" fmla="*/ 126134 h 305302"/>
              <a:gd name="connsiteX194" fmla="*/ 291340 w 601409"/>
              <a:gd name="connsiteY194" fmla="*/ 126134 h 305302"/>
              <a:gd name="connsiteX195" fmla="*/ 291340 w 601409"/>
              <a:gd name="connsiteY195" fmla="*/ 100334 h 305302"/>
              <a:gd name="connsiteX196" fmla="*/ 222408 w 601409"/>
              <a:gd name="connsiteY196" fmla="*/ 100334 h 305302"/>
              <a:gd name="connsiteX197" fmla="*/ 222408 w 601409"/>
              <a:gd name="connsiteY197" fmla="*/ 126134 h 305302"/>
              <a:gd name="connsiteX198" fmla="*/ 248258 w 601409"/>
              <a:gd name="connsiteY198" fmla="*/ 126134 h 305302"/>
              <a:gd name="connsiteX199" fmla="*/ 248258 w 601409"/>
              <a:gd name="connsiteY199" fmla="*/ 100334 h 305302"/>
              <a:gd name="connsiteX200" fmla="*/ 396214 w 601409"/>
              <a:gd name="connsiteY200" fmla="*/ 8612 h 305302"/>
              <a:gd name="connsiteX201" fmla="*/ 384771 w 601409"/>
              <a:gd name="connsiteY201" fmla="*/ 11476 h 305302"/>
              <a:gd name="connsiteX202" fmla="*/ 384771 w 601409"/>
              <a:gd name="connsiteY202" fmla="*/ 35828 h 305302"/>
              <a:gd name="connsiteX203" fmla="*/ 396214 w 601409"/>
              <a:gd name="connsiteY203" fmla="*/ 34395 h 305302"/>
              <a:gd name="connsiteX204" fmla="*/ 406228 w 601409"/>
              <a:gd name="connsiteY204" fmla="*/ 37260 h 305302"/>
              <a:gd name="connsiteX205" fmla="*/ 416241 w 601409"/>
              <a:gd name="connsiteY205" fmla="*/ 38692 h 305302"/>
              <a:gd name="connsiteX206" fmla="*/ 427685 w 601409"/>
              <a:gd name="connsiteY206" fmla="*/ 37260 h 305302"/>
              <a:gd name="connsiteX207" fmla="*/ 427685 w 601409"/>
              <a:gd name="connsiteY207" fmla="*/ 11476 h 305302"/>
              <a:gd name="connsiteX208" fmla="*/ 414811 w 601409"/>
              <a:gd name="connsiteY208" fmla="*/ 14341 h 305302"/>
              <a:gd name="connsiteX209" fmla="*/ 404797 w 601409"/>
              <a:gd name="connsiteY209" fmla="*/ 11476 h 305302"/>
              <a:gd name="connsiteX210" fmla="*/ 396214 w 601409"/>
              <a:gd name="connsiteY210" fmla="*/ 8612 h 305302"/>
              <a:gd name="connsiteX211" fmla="*/ 396214 w 601409"/>
              <a:gd name="connsiteY211" fmla="*/ 5747 h 305302"/>
              <a:gd name="connsiteX212" fmla="*/ 407658 w 601409"/>
              <a:gd name="connsiteY212" fmla="*/ 7179 h 305302"/>
              <a:gd name="connsiteX213" fmla="*/ 414811 w 601409"/>
              <a:gd name="connsiteY213" fmla="*/ 10044 h 305302"/>
              <a:gd name="connsiteX214" fmla="*/ 429115 w 601409"/>
              <a:gd name="connsiteY214" fmla="*/ 7179 h 305302"/>
              <a:gd name="connsiteX215" fmla="*/ 431976 w 601409"/>
              <a:gd name="connsiteY215" fmla="*/ 7179 h 305302"/>
              <a:gd name="connsiteX216" fmla="*/ 431976 w 601409"/>
              <a:gd name="connsiteY216" fmla="*/ 40125 h 305302"/>
              <a:gd name="connsiteX217" fmla="*/ 430546 w 601409"/>
              <a:gd name="connsiteY217" fmla="*/ 40125 h 305302"/>
              <a:gd name="connsiteX218" fmla="*/ 416241 w 601409"/>
              <a:gd name="connsiteY218" fmla="*/ 42990 h 305302"/>
              <a:gd name="connsiteX219" fmla="*/ 404797 w 601409"/>
              <a:gd name="connsiteY219" fmla="*/ 40125 h 305302"/>
              <a:gd name="connsiteX220" fmla="*/ 396214 w 601409"/>
              <a:gd name="connsiteY220" fmla="*/ 38692 h 305302"/>
              <a:gd name="connsiteX221" fmla="*/ 383340 w 601409"/>
              <a:gd name="connsiteY221" fmla="*/ 40125 h 305302"/>
              <a:gd name="connsiteX222" fmla="*/ 380479 w 601409"/>
              <a:gd name="connsiteY222" fmla="*/ 41557 h 305302"/>
              <a:gd name="connsiteX223" fmla="*/ 380479 w 601409"/>
              <a:gd name="connsiteY223" fmla="*/ 8612 h 305302"/>
              <a:gd name="connsiteX224" fmla="*/ 381910 w 601409"/>
              <a:gd name="connsiteY224" fmla="*/ 7179 h 305302"/>
              <a:gd name="connsiteX225" fmla="*/ 396214 w 601409"/>
              <a:gd name="connsiteY225" fmla="*/ 5747 h 305302"/>
              <a:gd name="connsiteX226" fmla="*/ 373197 w 601409"/>
              <a:gd name="connsiteY226" fmla="*/ 0 h 305302"/>
              <a:gd name="connsiteX227" fmla="*/ 377506 w 601409"/>
              <a:gd name="connsiteY227" fmla="*/ 4300 h 305302"/>
              <a:gd name="connsiteX228" fmla="*/ 376069 w 601409"/>
              <a:gd name="connsiteY228" fmla="*/ 7166 h 305302"/>
              <a:gd name="connsiteX229" fmla="*/ 376069 w 601409"/>
              <a:gd name="connsiteY229" fmla="*/ 53033 h 305302"/>
              <a:gd name="connsiteX230" fmla="*/ 406227 w 601409"/>
              <a:gd name="connsiteY230" fmla="*/ 71667 h 305302"/>
              <a:gd name="connsiteX231" fmla="*/ 404791 w 601409"/>
              <a:gd name="connsiteY231" fmla="*/ 97467 h 305302"/>
              <a:gd name="connsiteX232" fmla="*/ 394739 w 601409"/>
              <a:gd name="connsiteY232" fmla="*/ 97467 h 305302"/>
              <a:gd name="connsiteX233" fmla="*/ 394739 w 601409"/>
              <a:gd name="connsiteY233" fmla="*/ 305302 h 305302"/>
              <a:gd name="connsiteX234" fmla="*/ 205175 w 601409"/>
              <a:gd name="connsiteY234" fmla="*/ 305302 h 305302"/>
              <a:gd name="connsiteX235" fmla="*/ 205175 w 601409"/>
              <a:gd name="connsiteY235" fmla="*/ 97467 h 305302"/>
              <a:gd name="connsiteX236" fmla="*/ 190814 w 601409"/>
              <a:gd name="connsiteY236" fmla="*/ 97467 h 305302"/>
              <a:gd name="connsiteX237" fmla="*/ 192250 w 601409"/>
              <a:gd name="connsiteY237" fmla="*/ 71667 h 305302"/>
              <a:gd name="connsiteX238" fmla="*/ 295649 w 601409"/>
              <a:gd name="connsiteY238" fmla="*/ 2866 h 305302"/>
              <a:gd name="connsiteX239" fmla="*/ 370325 w 601409"/>
              <a:gd name="connsiteY239" fmla="*/ 50167 h 305302"/>
              <a:gd name="connsiteX240" fmla="*/ 370325 w 601409"/>
              <a:gd name="connsiteY240" fmla="*/ 7166 h 305302"/>
              <a:gd name="connsiteX241" fmla="*/ 368889 w 601409"/>
              <a:gd name="connsiteY241" fmla="*/ 4300 h 305302"/>
              <a:gd name="connsiteX242" fmla="*/ 373197 w 601409"/>
              <a:gd name="connsiteY242" fmla="*/ 0 h 30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01409" h="305302">
                <a:moveTo>
                  <a:pt x="555486" y="246567"/>
                </a:moveTo>
                <a:lnTo>
                  <a:pt x="555486" y="269488"/>
                </a:lnTo>
                <a:lnTo>
                  <a:pt x="578447" y="269488"/>
                </a:lnTo>
                <a:lnTo>
                  <a:pt x="578447" y="246567"/>
                </a:lnTo>
                <a:close/>
                <a:moveTo>
                  <a:pt x="516738" y="246567"/>
                </a:moveTo>
                <a:lnTo>
                  <a:pt x="516738" y="269488"/>
                </a:lnTo>
                <a:lnTo>
                  <a:pt x="539699" y="269488"/>
                </a:lnTo>
                <a:lnTo>
                  <a:pt x="539699" y="246567"/>
                </a:lnTo>
                <a:close/>
                <a:moveTo>
                  <a:pt x="477989" y="246567"/>
                </a:moveTo>
                <a:lnTo>
                  <a:pt x="477989" y="269488"/>
                </a:lnTo>
                <a:lnTo>
                  <a:pt x="500951" y="269488"/>
                </a:lnTo>
                <a:lnTo>
                  <a:pt x="500951" y="246567"/>
                </a:lnTo>
                <a:close/>
                <a:moveTo>
                  <a:pt x="439241" y="246567"/>
                </a:moveTo>
                <a:lnTo>
                  <a:pt x="439241" y="269488"/>
                </a:lnTo>
                <a:lnTo>
                  <a:pt x="462203" y="269488"/>
                </a:lnTo>
                <a:lnTo>
                  <a:pt x="462203" y="246567"/>
                </a:lnTo>
                <a:close/>
                <a:moveTo>
                  <a:pt x="143512" y="246567"/>
                </a:moveTo>
                <a:lnTo>
                  <a:pt x="143512" y="269488"/>
                </a:lnTo>
                <a:lnTo>
                  <a:pt x="165038" y="269488"/>
                </a:lnTo>
                <a:lnTo>
                  <a:pt x="165038" y="246567"/>
                </a:lnTo>
                <a:close/>
                <a:moveTo>
                  <a:pt x="103328" y="246567"/>
                </a:moveTo>
                <a:lnTo>
                  <a:pt x="103328" y="269488"/>
                </a:lnTo>
                <a:lnTo>
                  <a:pt x="126290" y="269488"/>
                </a:lnTo>
                <a:lnTo>
                  <a:pt x="126290" y="246567"/>
                </a:lnTo>
                <a:close/>
                <a:moveTo>
                  <a:pt x="66015" y="246567"/>
                </a:moveTo>
                <a:lnTo>
                  <a:pt x="66015" y="269488"/>
                </a:lnTo>
                <a:lnTo>
                  <a:pt x="88977" y="269488"/>
                </a:lnTo>
                <a:lnTo>
                  <a:pt x="88977" y="246567"/>
                </a:lnTo>
                <a:close/>
                <a:moveTo>
                  <a:pt x="27267" y="246567"/>
                </a:moveTo>
                <a:lnTo>
                  <a:pt x="27267" y="269488"/>
                </a:lnTo>
                <a:lnTo>
                  <a:pt x="50229" y="269488"/>
                </a:lnTo>
                <a:lnTo>
                  <a:pt x="50229" y="246567"/>
                </a:lnTo>
                <a:close/>
                <a:moveTo>
                  <a:pt x="351656" y="219302"/>
                </a:moveTo>
                <a:lnTo>
                  <a:pt x="351656" y="245102"/>
                </a:lnTo>
                <a:lnTo>
                  <a:pt x="376069" y="245102"/>
                </a:lnTo>
                <a:lnTo>
                  <a:pt x="376069" y="219302"/>
                </a:lnTo>
                <a:close/>
                <a:moveTo>
                  <a:pt x="308573" y="219302"/>
                </a:moveTo>
                <a:lnTo>
                  <a:pt x="308573" y="245102"/>
                </a:lnTo>
                <a:lnTo>
                  <a:pt x="332987" y="245102"/>
                </a:lnTo>
                <a:lnTo>
                  <a:pt x="332987" y="219302"/>
                </a:lnTo>
                <a:close/>
                <a:moveTo>
                  <a:pt x="265491" y="219302"/>
                </a:moveTo>
                <a:lnTo>
                  <a:pt x="265491" y="245102"/>
                </a:lnTo>
                <a:lnTo>
                  <a:pt x="291340" y="245102"/>
                </a:lnTo>
                <a:lnTo>
                  <a:pt x="291340" y="219302"/>
                </a:lnTo>
                <a:close/>
                <a:moveTo>
                  <a:pt x="222408" y="219302"/>
                </a:moveTo>
                <a:lnTo>
                  <a:pt x="222408" y="245102"/>
                </a:lnTo>
                <a:lnTo>
                  <a:pt x="248258" y="245102"/>
                </a:lnTo>
                <a:lnTo>
                  <a:pt x="248258" y="219302"/>
                </a:lnTo>
                <a:close/>
                <a:moveTo>
                  <a:pt x="555486" y="212186"/>
                </a:moveTo>
                <a:lnTo>
                  <a:pt x="555486" y="235107"/>
                </a:lnTo>
                <a:lnTo>
                  <a:pt x="578447" y="235107"/>
                </a:lnTo>
                <a:lnTo>
                  <a:pt x="578447" y="212186"/>
                </a:lnTo>
                <a:close/>
                <a:moveTo>
                  <a:pt x="516738" y="212186"/>
                </a:moveTo>
                <a:lnTo>
                  <a:pt x="516738" y="235107"/>
                </a:lnTo>
                <a:lnTo>
                  <a:pt x="539699" y="235107"/>
                </a:lnTo>
                <a:lnTo>
                  <a:pt x="539699" y="212186"/>
                </a:lnTo>
                <a:close/>
                <a:moveTo>
                  <a:pt x="477989" y="212186"/>
                </a:moveTo>
                <a:lnTo>
                  <a:pt x="477989" y="235107"/>
                </a:lnTo>
                <a:lnTo>
                  <a:pt x="500951" y="235107"/>
                </a:lnTo>
                <a:lnTo>
                  <a:pt x="500951" y="212186"/>
                </a:lnTo>
                <a:close/>
                <a:moveTo>
                  <a:pt x="439241" y="212186"/>
                </a:moveTo>
                <a:lnTo>
                  <a:pt x="439241" y="235107"/>
                </a:lnTo>
                <a:lnTo>
                  <a:pt x="462203" y="235107"/>
                </a:lnTo>
                <a:lnTo>
                  <a:pt x="462203" y="212186"/>
                </a:lnTo>
                <a:close/>
                <a:moveTo>
                  <a:pt x="143512" y="212186"/>
                </a:moveTo>
                <a:lnTo>
                  <a:pt x="143512" y="235107"/>
                </a:lnTo>
                <a:lnTo>
                  <a:pt x="165038" y="235107"/>
                </a:lnTo>
                <a:lnTo>
                  <a:pt x="165038" y="212186"/>
                </a:lnTo>
                <a:close/>
                <a:moveTo>
                  <a:pt x="103328" y="212186"/>
                </a:moveTo>
                <a:lnTo>
                  <a:pt x="103328" y="235107"/>
                </a:lnTo>
                <a:lnTo>
                  <a:pt x="126290" y="235107"/>
                </a:lnTo>
                <a:lnTo>
                  <a:pt x="126290" y="212186"/>
                </a:lnTo>
                <a:close/>
                <a:moveTo>
                  <a:pt x="66015" y="212186"/>
                </a:moveTo>
                <a:lnTo>
                  <a:pt x="66015" y="235107"/>
                </a:lnTo>
                <a:lnTo>
                  <a:pt x="88977" y="235107"/>
                </a:lnTo>
                <a:lnTo>
                  <a:pt x="88977" y="212186"/>
                </a:lnTo>
                <a:close/>
                <a:moveTo>
                  <a:pt x="27267" y="212186"/>
                </a:moveTo>
                <a:lnTo>
                  <a:pt x="27267" y="235107"/>
                </a:lnTo>
                <a:lnTo>
                  <a:pt x="50229" y="235107"/>
                </a:lnTo>
                <a:lnTo>
                  <a:pt x="50229" y="212186"/>
                </a:lnTo>
                <a:close/>
                <a:moveTo>
                  <a:pt x="555486" y="180670"/>
                </a:moveTo>
                <a:lnTo>
                  <a:pt x="555486" y="203591"/>
                </a:lnTo>
                <a:lnTo>
                  <a:pt x="578447" y="203591"/>
                </a:lnTo>
                <a:lnTo>
                  <a:pt x="578447" y="180670"/>
                </a:lnTo>
                <a:close/>
                <a:moveTo>
                  <a:pt x="516738" y="180670"/>
                </a:moveTo>
                <a:lnTo>
                  <a:pt x="516738" y="203591"/>
                </a:lnTo>
                <a:lnTo>
                  <a:pt x="539699" y="203591"/>
                </a:lnTo>
                <a:lnTo>
                  <a:pt x="539699" y="180670"/>
                </a:lnTo>
                <a:close/>
                <a:moveTo>
                  <a:pt x="477989" y="180670"/>
                </a:moveTo>
                <a:lnTo>
                  <a:pt x="477989" y="203591"/>
                </a:lnTo>
                <a:lnTo>
                  <a:pt x="500951" y="203591"/>
                </a:lnTo>
                <a:lnTo>
                  <a:pt x="500951" y="180670"/>
                </a:lnTo>
                <a:close/>
                <a:moveTo>
                  <a:pt x="439241" y="180670"/>
                </a:moveTo>
                <a:lnTo>
                  <a:pt x="439241" y="203591"/>
                </a:lnTo>
                <a:lnTo>
                  <a:pt x="462203" y="203591"/>
                </a:lnTo>
                <a:lnTo>
                  <a:pt x="462203" y="180670"/>
                </a:lnTo>
                <a:close/>
                <a:moveTo>
                  <a:pt x="143512" y="180670"/>
                </a:moveTo>
                <a:lnTo>
                  <a:pt x="143512" y="203591"/>
                </a:lnTo>
                <a:lnTo>
                  <a:pt x="165038" y="203591"/>
                </a:lnTo>
                <a:lnTo>
                  <a:pt x="165038" y="180670"/>
                </a:lnTo>
                <a:close/>
                <a:moveTo>
                  <a:pt x="103328" y="180670"/>
                </a:moveTo>
                <a:lnTo>
                  <a:pt x="103328" y="203591"/>
                </a:lnTo>
                <a:lnTo>
                  <a:pt x="126290" y="203591"/>
                </a:lnTo>
                <a:lnTo>
                  <a:pt x="126290" y="180670"/>
                </a:lnTo>
                <a:close/>
                <a:moveTo>
                  <a:pt x="66015" y="180670"/>
                </a:moveTo>
                <a:lnTo>
                  <a:pt x="66015" y="203591"/>
                </a:lnTo>
                <a:lnTo>
                  <a:pt x="88977" y="203591"/>
                </a:lnTo>
                <a:lnTo>
                  <a:pt x="88977" y="180670"/>
                </a:lnTo>
                <a:close/>
                <a:moveTo>
                  <a:pt x="27267" y="180670"/>
                </a:moveTo>
                <a:lnTo>
                  <a:pt x="27267" y="203591"/>
                </a:lnTo>
                <a:lnTo>
                  <a:pt x="50229" y="203591"/>
                </a:lnTo>
                <a:lnTo>
                  <a:pt x="50229" y="180670"/>
                </a:lnTo>
                <a:close/>
                <a:moveTo>
                  <a:pt x="351656" y="180601"/>
                </a:moveTo>
                <a:lnTo>
                  <a:pt x="351656" y="206402"/>
                </a:lnTo>
                <a:lnTo>
                  <a:pt x="376069" y="206402"/>
                </a:lnTo>
                <a:lnTo>
                  <a:pt x="376069" y="180601"/>
                </a:lnTo>
                <a:close/>
                <a:moveTo>
                  <a:pt x="308573" y="180601"/>
                </a:moveTo>
                <a:lnTo>
                  <a:pt x="308573" y="206402"/>
                </a:lnTo>
                <a:lnTo>
                  <a:pt x="332987" y="206402"/>
                </a:lnTo>
                <a:lnTo>
                  <a:pt x="332987" y="180601"/>
                </a:lnTo>
                <a:close/>
                <a:moveTo>
                  <a:pt x="265491" y="180601"/>
                </a:moveTo>
                <a:lnTo>
                  <a:pt x="265491" y="206402"/>
                </a:lnTo>
                <a:lnTo>
                  <a:pt x="291340" y="206402"/>
                </a:lnTo>
                <a:lnTo>
                  <a:pt x="291340" y="180601"/>
                </a:lnTo>
                <a:close/>
                <a:moveTo>
                  <a:pt x="222408" y="180601"/>
                </a:moveTo>
                <a:lnTo>
                  <a:pt x="222408" y="206402"/>
                </a:lnTo>
                <a:lnTo>
                  <a:pt x="248258" y="206402"/>
                </a:lnTo>
                <a:lnTo>
                  <a:pt x="248258" y="180601"/>
                </a:lnTo>
                <a:close/>
                <a:moveTo>
                  <a:pt x="555486" y="146288"/>
                </a:moveTo>
                <a:lnTo>
                  <a:pt x="555486" y="169209"/>
                </a:lnTo>
                <a:lnTo>
                  <a:pt x="578447" y="169209"/>
                </a:lnTo>
                <a:lnTo>
                  <a:pt x="578447" y="146288"/>
                </a:lnTo>
                <a:close/>
                <a:moveTo>
                  <a:pt x="516738" y="146288"/>
                </a:moveTo>
                <a:lnTo>
                  <a:pt x="516738" y="169209"/>
                </a:lnTo>
                <a:lnTo>
                  <a:pt x="539699" y="169209"/>
                </a:lnTo>
                <a:lnTo>
                  <a:pt x="539699" y="146288"/>
                </a:lnTo>
                <a:close/>
                <a:moveTo>
                  <a:pt x="477989" y="146288"/>
                </a:moveTo>
                <a:lnTo>
                  <a:pt x="477989" y="169209"/>
                </a:lnTo>
                <a:lnTo>
                  <a:pt x="500951" y="169209"/>
                </a:lnTo>
                <a:lnTo>
                  <a:pt x="500951" y="146288"/>
                </a:lnTo>
                <a:close/>
                <a:moveTo>
                  <a:pt x="439241" y="146288"/>
                </a:moveTo>
                <a:lnTo>
                  <a:pt x="439241" y="169209"/>
                </a:lnTo>
                <a:lnTo>
                  <a:pt x="462203" y="169209"/>
                </a:lnTo>
                <a:lnTo>
                  <a:pt x="462203" y="146288"/>
                </a:lnTo>
                <a:close/>
                <a:moveTo>
                  <a:pt x="143512" y="146288"/>
                </a:moveTo>
                <a:lnTo>
                  <a:pt x="143512" y="169209"/>
                </a:lnTo>
                <a:lnTo>
                  <a:pt x="165038" y="169209"/>
                </a:lnTo>
                <a:lnTo>
                  <a:pt x="165038" y="146288"/>
                </a:lnTo>
                <a:close/>
                <a:moveTo>
                  <a:pt x="103328" y="146288"/>
                </a:moveTo>
                <a:lnTo>
                  <a:pt x="103328" y="169209"/>
                </a:lnTo>
                <a:lnTo>
                  <a:pt x="126290" y="169209"/>
                </a:lnTo>
                <a:lnTo>
                  <a:pt x="126290" y="146288"/>
                </a:lnTo>
                <a:close/>
                <a:moveTo>
                  <a:pt x="66015" y="146288"/>
                </a:moveTo>
                <a:lnTo>
                  <a:pt x="66015" y="169209"/>
                </a:lnTo>
                <a:lnTo>
                  <a:pt x="88977" y="169209"/>
                </a:lnTo>
                <a:lnTo>
                  <a:pt x="88977" y="146288"/>
                </a:lnTo>
                <a:close/>
                <a:moveTo>
                  <a:pt x="27267" y="146288"/>
                </a:moveTo>
                <a:lnTo>
                  <a:pt x="27267" y="169209"/>
                </a:lnTo>
                <a:lnTo>
                  <a:pt x="50229" y="169209"/>
                </a:lnTo>
                <a:lnTo>
                  <a:pt x="50229" y="146288"/>
                </a:lnTo>
                <a:close/>
                <a:moveTo>
                  <a:pt x="351656" y="141901"/>
                </a:moveTo>
                <a:lnTo>
                  <a:pt x="351656" y="167701"/>
                </a:lnTo>
                <a:lnTo>
                  <a:pt x="376069" y="167701"/>
                </a:lnTo>
                <a:lnTo>
                  <a:pt x="376069" y="141901"/>
                </a:lnTo>
                <a:close/>
                <a:moveTo>
                  <a:pt x="308573" y="141901"/>
                </a:moveTo>
                <a:lnTo>
                  <a:pt x="308573" y="167701"/>
                </a:lnTo>
                <a:lnTo>
                  <a:pt x="332987" y="167701"/>
                </a:lnTo>
                <a:lnTo>
                  <a:pt x="332987" y="141901"/>
                </a:lnTo>
                <a:close/>
                <a:moveTo>
                  <a:pt x="265491" y="141901"/>
                </a:moveTo>
                <a:lnTo>
                  <a:pt x="265491" y="167701"/>
                </a:lnTo>
                <a:lnTo>
                  <a:pt x="291340" y="167701"/>
                </a:lnTo>
                <a:lnTo>
                  <a:pt x="291340" y="141901"/>
                </a:lnTo>
                <a:close/>
                <a:moveTo>
                  <a:pt x="222408" y="141901"/>
                </a:moveTo>
                <a:lnTo>
                  <a:pt x="222408" y="167701"/>
                </a:lnTo>
                <a:lnTo>
                  <a:pt x="248258" y="167701"/>
                </a:lnTo>
                <a:lnTo>
                  <a:pt x="248258" y="141901"/>
                </a:lnTo>
                <a:close/>
                <a:moveTo>
                  <a:pt x="411974" y="113339"/>
                </a:moveTo>
                <a:lnTo>
                  <a:pt x="601409" y="113339"/>
                </a:lnTo>
                <a:lnTo>
                  <a:pt x="601409" y="305302"/>
                </a:lnTo>
                <a:lnTo>
                  <a:pt x="411974" y="305302"/>
                </a:lnTo>
                <a:close/>
                <a:moveTo>
                  <a:pt x="0" y="113339"/>
                </a:moveTo>
                <a:lnTo>
                  <a:pt x="189435" y="113339"/>
                </a:lnTo>
                <a:lnTo>
                  <a:pt x="189435" y="305302"/>
                </a:lnTo>
                <a:lnTo>
                  <a:pt x="0" y="305302"/>
                </a:lnTo>
                <a:close/>
                <a:moveTo>
                  <a:pt x="351656" y="100334"/>
                </a:moveTo>
                <a:lnTo>
                  <a:pt x="351656" y="126134"/>
                </a:lnTo>
                <a:lnTo>
                  <a:pt x="376069" y="126134"/>
                </a:lnTo>
                <a:lnTo>
                  <a:pt x="376069" y="100334"/>
                </a:lnTo>
                <a:close/>
                <a:moveTo>
                  <a:pt x="308573" y="100334"/>
                </a:moveTo>
                <a:lnTo>
                  <a:pt x="308573" y="126134"/>
                </a:lnTo>
                <a:lnTo>
                  <a:pt x="332987" y="126134"/>
                </a:lnTo>
                <a:lnTo>
                  <a:pt x="332987" y="100334"/>
                </a:lnTo>
                <a:close/>
                <a:moveTo>
                  <a:pt x="265491" y="100334"/>
                </a:moveTo>
                <a:lnTo>
                  <a:pt x="265491" y="126134"/>
                </a:lnTo>
                <a:lnTo>
                  <a:pt x="291340" y="126134"/>
                </a:lnTo>
                <a:lnTo>
                  <a:pt x="291340" y="100334"/>
                </a:lnTo>
                <a:close/>
                <a:moveTo>
                  <a:pt x="222408" y="100334"/>
                </a:moveTo>
                <a:lnTo>
                  <a:pt x="222408" y="126134"/>
                </a:lnTo>
                <a:lnTo>
                  <a:pt x="248258" y="126134"/>
                </a:lnTo>
                <a:lnTo>
                  <a:pt x="248258" y="100334"/>
                </a:lnTo>
                <a:close/>
                <a:moveTo>
                  <a:pt x="396214" y="8612"/>
                </a:moveTo>
                <a:cubicBezTo>
                  <a:pt x="391923" y="8612"/>
                  <a:pt x="386201" y="10044"/>
                  <a:pt x="384771" y="11476"/>
                </a:cubicBezTo>
                <a:lnTo>
                  <a:pt x="384771" y="35828"/>
                </a:lnTo>
                <a:cubicBezTo>
                  <a:pt x="386201" y="35828"/>
                  <a:pt x="390493" y="34395"/>
                  <a:pt x="396214" y="34395"/>
                </a:cubicBezTo>
                <a:cubicBezTo>
                  <a:pt x="400506" y="34395"/>
                  <a:pt x="403367" y="35828"/>
                  <a:pt x="406228" y="37260"/>
                </a:cubicBezTo>
                <a:cubicBezTo>
                  <a:pt x="409089" y="37260"/>
                  <a:pt x="413380" y="38692"/>
                  <a:pt x="416241" y="38692"/>
                </a:cubicBezTo>
                <a:cubicBezTo>
                  <a:pt x="421963" y="38692"/>
                  <a:pt x="426254" y="37260"/>
                  <a:pt x="427685" y="37260"/>
                </a:cubicBezTo>
                <a:lnTo>
                  <a:pt x="427685" y="11476"/>
                </a:lnTo>
                <a:cubicBezTo>
                  <a:pt x="424824" y="12909"/>
                  <a:pt x="420532" y="14341"/>
                  <a:pt x="414811" y="14341"/>
                </a:cubicBezTo>
                <a:cubicBezTo>
                  <a:pt x="410519" y="14341"/>
                  <a:pt x="407658" y="12909"/>
                  <a:pt x="404797" y="11476"/>
                </a:cubicBezTo>
                <a:cubicBezTo>
                  <a:pt x="403367" y="10044"/>
                  <a:pt x="400506" y="8612"/>
                  <a:pt x="396214" y="8612"/>
                </a:cubicBezTo>
                <a:close/>
                <a:moveTo>
                  <a:pt x="396214" y="5747"/>
                </a:moveTo>
                <a:cubicBezTo>
                  <a:pt x="401936" y="5747"/>
                  <a:pt x="404797" y="5747"/>
                  <a:pt x="407658" y="7179"/>
                </a:cubicBezTo>
                <a:cubicBezTo>
                  <a:pt x="409089" y="8612"/>
                  <a:pt x="411950" y="10044"/>
                  <a:pt x="414811" y="10044"/>
                </a:cubicBezTo>
                <a:cubicBezTo>
                  <a:pt x="421963" y="10044"/>
                  <a:pt x="429115" y="7179"/>
                  <a:pt x="429115" y="7179"/>
                </a:cubicBezTo>
                <a:lnTo>
                  <a:pt x="431976" y="7179"/>
                </a:lnTo>
                <a:lnTo>
                  <a:pt x="431976" y="40125"/>
                </a:lnTo>
                <a:lnTo>
                  <a:pt x="430546" y="40125"/>
                </a:lnTo>
                <a:cubicBezTo>
                  <a:pt x="430546" y="40125"/>
                  <a:pt x="423393" y="42990"/>
                  <a:pt x="416241" y="42990"/>
                </a:cubicBezTo>
                <a:cubicBezTo>
                  <a:pt x="411950" y="42990"/>
                  <a:pt x="409089" y="41557"/>
                  <a:pt x="404797" y="40125"/>
                </a:cubicBezTo>
                <a:cubicBezTo>
                  <a:pt x="403367" y="38692"/>
                  <a:pt x="399075" y="38692"/>
                  <a:pt x="396214" y="38692"/>
                </a:cubicBezTo>
                <a:cubicBezTo>
                  <a:pt x="389062" y="38692"/>
                  <a:pt x="383340" y="40125"/>
                  <a:pt x="383340" y="40125"/>
                </a:cubicBezTo>
                <a:lnTo>
                  <a:pt x="380479" y="41557"/>
                </a:lnTo>
                <a:lnTo>
                  <a:pt x="380479" y="8612"/>
                </a:lnTo>
                <a:lnTo>
                  <a:pt x="381910" y="7179"/>
                </a:lnTo>
                <a:cubicBezTo>
                  <a:pt x="381910" y="7179"/>
                  <a:pt x="389062" y="5747"/>
                  <a:pt x="396214" y="5747"/>
                </a:cubicBezTo>
                <a:close/>
                <a:moveTo>
                  <a:pt x="373197" y="0"/>
                </a:moveTo>
                <a:cubicBezTo>
                  <a:pt x="376069" y="0"/>
                  <a:pt x="377506" y="1433"/>
                  <a:pt x="377506" y="4300"/>
                </a:cubicBezTo>
                <a:cubicBezTo>
                  <a:pt x="377506" y="5733"/>
                  <a:pt x="377506" y="5733"/>
                  <a:pt x="376069" y="7166"/>
                </a:cubicBezTo>
                <a:lnTo>
                  <a:pt x="376069" y="53033"/>
                </a:lnTo>
                <a:lnTo>
                  <a:pt x="406227" y="71667"/>
                </a:lnTo>
                <a:lnTo>
                  <a:pt x="404791" y="97467"/>
                </a:lnTo>
                <a:lnTo>
                  <a:pt x="394739" y="97467"/>
                </a:lnTo>
                <a:lnTo>
                  <a:pt x="394739" y="305302"/>
                </a:lnTo>
                <a:lnTo>
                  <a:pt x="205175" y="305302"/>
                </a:lnTo>
                <a:lnTo>
                  <a:pt x="205175" y="97467"/>
                </a:lnTo>
                <a:lnTo>
                  <a:pt x="190814" y="97467"/>
                </a:lnTo>
                <a:lnTo>
                  <a:pt x="192250" y="71667"/>
                </a:lnTo>
                <a:lnTo>
                  <a:pt x="295649" y="2866"/>
                </a:lnTo>
                <a:lnTo>
                  <a:pt x="370325" y="50167"/>
                </a:lnTo>
                <a:lnTo>
                  <a:pt x="370325" y="7166"/>
                </a:lnTo>
                <a:cubicBezTo>
                  <a:pt x="368889" y="5733"/>
                  <a:pt x="368889" y="5733"/>
                  <a:pt x="368889" y="4300"/>
                </a:cubicBezTo>
                <a:cubicBezTo>
                  <a:pt x="368889" y="1433"/>
                  <a:pt x="370325" y="0"/>
                  <a:pt x="373197" y="0"/>
                </a:cubicBezTo>
                <a:close/>
              </a:path>
            </a:pathLst>
          </a:custGeom>
          <a:solidFill>
            <a:srgbClr val="E65151"/>
          </a:solidFill>
          <a:ln>
            <a:noFill/>
          </a:ln>
        </p:spPr>
      </p:sp>
      <p:sp>
        <p:nvSpPr>
          <p:cNvPr id="48" name="educative-academy-buildings_43236">
            <a:extLst>
              <a:ext uri="{FF2B5EF4-FFF2-40B4-BE49-F238E27FC236}">
                <a16:creationId xmlns:a16="http://schemas.microsoft.com/office/drawing/2014/main" id="{AF37991E-BDCB-45E4-B3C2-3E8ED5346808}"/>
              </a:ext>
            </a:extLst>
          </p:cNvPr>
          <p:cNvSpPr>
            <a:spLocks noChangeAspect="1"/>
          </p:cNvSpPr>
          <p:nvPr/>
        </p:nvSpPr>
        <p:spPr bwMode="auto">
          <a:xfrm>
            <a:off x="3406326" y="1286730"/>
            <a:ext cx="418637" cy="445806"/>
          </a:xfrm>
          <a:custGeom>
            <a:avLst/>
            <a:gdLst>
              <a:gd name="connsiteX0" fmla="*/ 259627 w 568475"/>
              <a:gd name="connsiteY0" fmla="*/ 574975 h 605368"/>
              <a:gd name="connsiteX1" fmla="*/ 257135 w 568475"/>
              <a:gd name="connsiteY1" fmla="*/ 587594 h 605368"/>
              <a:gd name="connsiteX2" fmla="*/ 272266 w 568475"/>
              <a:gd name="connsiteY2" fmla="*/ 587594 h 605368"/>
              <a:gd name="connsiteX3" fmla="*/ 267549 w 568475"/>
              <a:gd name="connsiteY3" fmla="*/ 535518 h 605368"/>
              <a:gd name="connsiteX4" fmla="*/ 263900 w 568475"/>
              <a:gd name="connsiteY4" fmla="*/ 554002 h 605368"/>
              <a:gd name="connsiteX5" fmla="*/ 297455 w 568475"/>
              <a:gd name="connsiteY5" fmla="*/ 587594 h 605368"/>
              <a:gd name="connsiteX6" fmla="*/ 311339 w 568475"/>
              <a:gd name="connsiteY6" fmla="*/ 587594 h 605368"/>
              <a:gd name="connsiteX7" fmla="*/ 309292 w 568475"/>
              <a:gd name="connsiteY7" fmla="*/ 577108 h 605368"/>
              <a:gd name="connsiteX8" fmla="*/ 272622 w 568475"/>
              <a:gd name="connsiteY8" fmla="*/ 510457 h 605368"/>
              <a:gd name="connsiteX9" fmla="*/ 271732 w 568475"/>
              <a:gd name="connsiteY9" fmla="*/ 514545 h 605368"/>
              <a:gd name="connsiteX10" fmla="*/ 302973 w 568475"/>
              <a:gd name="connsiteY10" fmla="*/ 545738 h 605368"/>
              <a:gd name="connsiteX11" fmla="*/ 295941 w 568475"/>
              <a:gd name="connsiteY11" fmla="*/ 510457 h 605368"/>
              <a:gd name="connsiteX12" fmla="*/ 293716 w 568475"/>
              <a:gd name="connsiteY12" fmla="*/ 510546 h 605368"/>
              <a:gd name="connsiteX13" fmla="*/ 274758 w 568475"/>
              <a:gd name="connsiteY13" fmla="*/ 510546 h 605368"/>
              <a:gd name="connsiteX14" fmla="*/ 272622 w 568475"/>
              <a:gd name="connsiteY14" fmla="*/ 510457 h 605368"/>
              <a:gd name="connsiteX15" fmla="*/ 275648 w 568475"/>
              <a:gd name="connsiteY15" fmla="*/ 467267 h 605368"/>
              <a:gd name="connsiteX16" fmla="*/ 264523 w 568475"/>
              <a:gd name="connsiteY16" fmla="*/ 481131 h 605368"/>
              <a:gd name="connsiteX17" fmla="*/ 264701 w 568475"/>
              <a:gd name="connsiteY17" fmla="*/ 482730 h 605368"/>
              <a:gd name="connsiteX18" fmla="*/ 274758 w 568475"/>
              <a:gd name="connsiteY18" fmla="*/ 492772 h 605368"/>
              <a:gd name="connsiteX19" fmla="*/ 293716 w 568475"/>
              <a:gd name="connsiteY19" fmla="*/ 492772 h 605368"/>
              <a:gd name="connsiteX20" fmla="*/ 303863 w 568475"/>
              <a:gd name="connsiteY20" fmla="*/ 482730 h 605368"/>
              <a:gd name="connsiteX21" fmla="*/ 304041 w 568475"/>
              <a:gd name="connsiteY21" fmla="*/ 481131 h 605368"/>
              <a:gd name="connsiteX22" fmla="*/ 292826 w 568475"/>
              <a:gd name="connsiteY22" fmla="*/ 467267 h 605368"/>
              <a:gd name="connsiteX23" fmla="*/ 291046 w 568475"/>
              <a:gd name="connsiteY23" fmla="*/ 469489 h 605368"/>
              <a:gd name="connsiteX24" fmla="*/ 284282 w 568475"/>
              <a:gd name="connsiteY24" fmla="*/ 472599 h 605368"/>
              <a:gd name="connsiteX25" fmla="*/ 277428 w 568475"/>
              <a:gd name="connsiteY25" fmla="*/ 469489 h 605368"/>
              <a:gd name="connsiteX26" fmla="*/ 275648 w 568475"/>
              <a:gd name="connsiteY26" fmla="*/ 467267 h 605368"/>
              <a:gd name="connsiteX27" fmla="*/ 531627 w 568475"/>
              <a:gd name="connsiteY27" fmla="*/ 466290 h 605368"/>
              <a:gd name="connsiteX28" fmla="*/ 502701 w 568475"/>
              <a:gd name="connsiteY28" fmla="*/ 495172 h 605368"/>
              <a:gd name="connsiteX29" fmla="*/ 483030 w 568475"/>
              <a:gd name="connsiteY29" fmla="*/ 542538 h 605368"/>
              <a:gd name="connsiteX30" fmla="*/ 483030 w 568475"/>
              <a:gd name="connsiteY30" fmla="*/ 587594 h 605368"/>
              <a:gd name="connsiteX31" fmla="*/ 531093 w 568475"/>
              <a:gd name="connsiteY31" fmla="*/ 587594 h 605368"/>
              <a:gd name="connsiteX32" fmla="*/ 550674 w 568475"/>
              <a:gd name="connsiteY32" fmla="*/ 571509 h 605368"/>
              <a:gd name="connsiteX33" fmla="*/ 550674 w 568475"/>
              <a:gd name="connsiteY33" fmla="*/ 519611 h 605368"/>
              <a:gd name="connsiteX34" fmla="*/ 531627 w 568475"/>
              <a:gd name="connsiteY34" fmla="*/ 466290 h 605368"/>
              <a:gd name="connsiteX35" fmla="*/ 36937 w 568475"/>
              <a:gd name="connsiteY35" fmla="*/ 466290 h 605368"/>
              <a:gd name="connsiteX36" fmla="*/ 17801 w 568475"/>
              <a:gd name="connsiteY36" fmla="*/ 519611 h 605368"/>
              <a:gd name="connsiteX37" fmla="*/ 17801 w 568475"/>
              <a:gd name="connsiteY37" fmla="*/ 571509 h 605368"/>
              <a:gd name="connsiteX38" fmla="*/ 37382 w 568475"/>
              <a:gd name="connsiteY38" fmla="*/ 587594 h 605368"/>
              <a:gd name="connsiteX39" fmla="*/ 85445 w 568475"/>
              <a:gd name="connsiteY39" fmla="*/ 587594 h 605368"/>
              <a:gd name="connsiteX40" fmla="*/ 85445 w 568475"/>
              <a:gd name="connsiteY40" fmla="*/ 542538 h 605368"/>
              <a:gd name="connsiteX41" fmla="*/ 65863 w 568475"/>
              <a:gd name="connsiteY41" fmla="*/ 495172 h 605368"/>
              <a:gd name="connsiteX42" fmla="*/ 409868 w 568475"/>
              <a:gd name="connsiteY42" fmla="*/ 425766 h 605368"/>
              <a:gd name="connsiteX43" fmla="*/ 355041 w 568475"/>
              <a:gd name="connsiteY43" fmla="*/ 506636 h 605368"/>
              <a:gd name="connsiteX44" fmla="*/ 341601 w 568475"/>
              <a:gd name="connsiteY44" fmla="*/ 514634 h 605368"/>
              <a:gd name="connsiteX45" fmla="*/ 339821 w 568475"/>
              <a:gd name="connsiteY45" fmla="*/ 514723 h 605368"/>
              <a:gd name="connsiteX46" fmla="*/ 326826 w 568475"/>
              <a:gd name="connsiteY46" fmla="*/ 509302 h 605368"/>
              <a:gd name="connsiteX47" fmla="*/ 326203 w 568475"/>
              <a:gd name="connsiteY47" fmla="*/ 508591 h 605368"/>
              <a:gd name="connsiteX48" fmla="*/ 317303 w 568475"/>
              <a:gd name="connsiteY48" fmla="*/ 497571 h 605368"/>
              <a:gd name="connsiteX49" fmla="*/ 312674 w 568475"/>
              <a:gd name="connsiteY49" fmla="*/ 503170 h 605368"/>
              <a:gd name="connsiteX50" fmla="*/ 326203 w 568475"/>
              <a:gd name="connsiteY50" fmla="*/ 571065 h 605368"/>
              <a:gd name="connsiteX51" fmla="*/ 329496 w 568475"/>
              <a:gd name="connsiteY51" fmla="*/ 587594 h 605368"/>
              <a:gd name="connsiteX52" fmla="*/ 465229 w 568475"/>
              <a:gd name="connsiteY52" fmla="*/ 587594 h 605368"/>
              <a:gd name="connsiteX53" fmla="*/ 465229 w 568475"/>
              <a:gd name="connsiteY53" fmla="*/ 542538 h 605368"/>
              <a:gd name="connsiteX54" fmla="*/ 490062 w 568475"/>
              <a:gd name="connsiteY54" fmla="*/ 482642 h 605368"/>
              <a:gd name="connsiteX55" fmla="*/ 518899 w 568475"/>
              <a:gd name="connsiteY55" fmla="*/ 453848 h 605368"/>
              <a:gd name="connsiteX56" fmla="*/ 494690 w 568475"/>
              <a:gd name="connsiteY56" fmla="*/ 441585 h 605368"/>
              <a:gd name="connsiteX57" fmla="*/ 158607 w 568475"/>
              <a:gd name="connsiteY57" fmla="*/ 425766 h 605368"/>
              <a:gd name="connsiteX58" fmla="*/ 73785 w 568475"/>
              <a:gd name="connsiteY58" fmla="*/ 441585 h 605368"/>
              <a:gd name="connsiteX59" fmla="*/ 49576 w 568475"/>
              <a:gd name="connsiteY59" fmla="*/ 453848 h 605368"/>
              <a:gd name="connsiteX60" fmla="*/ 78413 w 568475"/>
              <a:gd name="connsiteY60" fmla="*/ 482642 h 605368"/>
              <a:gd name="connsiteX61" fmla="*/ 103246 w 568475"/>
              <a:gd name="connsiteY61" fmla="*/ 542538 h 605368"/>
              <a:gd name="connsiteX62" fmla="*/ 103246 w 568475"/>
              <a:gd name="connsiteY62" fmla="*/ 587594 h 605368"/>
              <a:gd name="connsiteX63" fmla="*/ 238978 w 568475"/>
              <a:gd name="connsiteY63" fmla="*/ 587594 h 605368"/>
              <a:gd name="connsiteX64" fmla="*/ 255889 w 568475"/>
              <a:gd name="connsiteY64" fmla="*/ 503170 h 605368"/>
              <a:gd name="connsiteX65" fmla="*/ 251261 w 568475"/>
              <a:gd name="connsiteY65" fmla="*/ 497571 h 605368"/>
              <a:gd name="connsiteX66" fmla="*/ 242360 w 568475"/>
              <a:gd name="connsiteY66" fmla="*/ 508591 h 605368"/>
              <a:gd name="connsiteX67" fmla="*/ 241737 w 568475"/>
              <a:gd name="connsiteY67" fmla="*/ 509302 h 605368"/>
              <a:gd name="connsiteX68" fmla="*/ 228743 w 568475"/>
              <a:gd name="connsiteY68" fmla="*/ 514723 h 605368"/>
              <a:gd name="connsiteX69" fmla="*/ 226963 w 568475"/>
              <a:gd name="connsiteY69" fmla="*/ 514634 h 605368"/>
              <a:gd name="connsiteX70" fmla="*/ 213523 w 568475"/>
              <a:gd name="connsiteY70" fmla="*/ 506636 h 605368"/>
              <a:gd name="connsiteX71" fmla="*/ 367947 w 568475"/>
              <a:gd name="connsiteY71" fmla="*/ 381421 h 605368"/>
              <a:gd name="connsiteX72" fmla="*/ 317392 w 568475"/>
              <a:gd name="connsiteY72" fmla="*/ 410747 h 605368"/>
              <a:gd name="connsiteX73" fmla="*/ 303062 w 568475"/>
              <a:gd name="connsiteY73" fmla="*/ 451627 h 605368"/>
              <a:gd name="connsiteX74" fmla="*/ 339554 w 568475"/>
              <a:gd name="connsiteY74" fmla="*/ 496860 h 605368"/>
              <a:gd name="connsiteX75" fmla="*/ 339910 w 568475"/>
              <a:gd name="connsiteY75" fmla="*/ 496949 h 605368"/>
              <a:gd name="connsiteX76" fmla="*/ 340266 w 568475"/>
              <a:gd name="connsiteY76" fmla="*/ 496683 h 605368"/>
              <a:gd name="connsiteX77" fmla="*/ 394648 w 568475"/>
              <a:gd name="connsiteY77" fmla="*/ 416613 h 605368"/>
              <a:gd name="connsiteX78" fmla="*/ 200617 w 568475"/>
              <a:gd name="connsiteY78" fmla="*/ 381332 h 605368"/>
              <a:gd name="connsiteX79" fmla="*/ 173916 w 568475"/>
              <a:gd name="connsiteY79" fmla="*/ 416613 h 605368"/>
              <a:gd name="connsiteX80" fmla="*/ 228209 w 568475"/>
              <a:gd name="connsiteY80" fmla="*/ 496683 h 605368"/>
              <a:gd name="connsiteX81" fmla="*/ 228654 w 568475"/>
              <a:gd name="connsiteY81" fmla="*/ 496949 h 605368"/>
              <a:gd name="connsiteX82" fmla="*/ 229010 w 568475"/>
              <a:gd name="connsiteY82" fmla="*/ 496860 h 605368"/>
              <a:gd name="connsiteX83" fmla="*/ 265413 w 568475"/>
              <a:gd name="connsiteY83" fmla="*/ 451627 h 605368"/>
              <a:gd name="connsiteX84" fmla="*/ 251172 w 568475"/>
              <a:gd name="connsiteY84" fmla="*/ 410747 h 605368"/>
              <a:gd name="connsiteX85" fmla="*/ 200617 w 568475"/>
              <a:gd name="connsiteY85" fmla="*/ 381332 h 605368"/>
              <a:gd name="connsiteX86" fmla="*/ 264612 w 568475"/>
              <a:gd name="connsiteY86" fmla="*/ 368358 h 605368"/>
              <a:gd name="connsiteX87" fmla="*/ 284282 w 568475"/>
              <a:gd name="connsiteY87" fmla="*/ 448605 h 605368"/>
              <a:gd name="connsiteX88" fmla="*/ 303952 w 568475"/>
              <a:gd name="connsiteY88" fmla="*/ 368358 h 605368"/>
              <a:gd name="connsiteX89" fmla="*/ 268138 w 568475"/>
              <a:gd name="connsiteY89" fmla="*/ 309521 h 605368"/>
              <a:gd name="connsiteX90" fmla="*/ 284308 w 568475"/>
              <a:gd name="connsiteY90" fmla="*/ 311377 h 605368"/>
              <a:gd name="connsiteX91" fmla="*/ 314844 w 568475"/>
              <a:gd name="connsiteY91" fmla="*/ 313333 h 605368"/>
              <a:gd name="connsiteX92" fmla="*/ 324904 w 568475"/>
              <a:gd name="connsiteY92" fmla="*/ 315911 h 605368"/>
              <a:gd name="connsiteX93" fmla="*/ 337368 w 568475"/>
              <a:gd name="connsiteY93" fmla="*/ 314666 h 605368"/>
              <a:gd name="connsiteX94" fmla="*/ 338703 w 568475"/>
              <a:gd name="connsiteY94" fmla="*/ 327113 h 605368"/>
              <a:gd name="connsiteX95" fmla="*/ 324726 w 568475"/>
              <a:gd name="connsiteY95" fmla="*/ 333692 h 605368"/>
              <a:gd name="connsiteX96" fmla="*/ 309057 w 568475"/>
              <a:gd name="connsiteY96" fmla="*/ 330225 h 605368"/>
              <a:gd name="connsiteX97" fmla="*/ 289471 w 568475"/>
              <a:gd name="connsiteY97" fmla="*/ 328802 h 605368"/>
              <a:gd name="connsiteX98" fmla="*/ 289293 w 568475"/>
              <a:gd name="connsiteY98" fmla="*/ 328891 h 605368"/>
              <a:gd name="connsiteX99" fmla="*/ 288759 w 568475"/>
              <a:gd name="connsiteY99" fmla="*/ 329158 h 605368"/>
              <a:gd name="connsiteX100" fmla="*/ 288492 w 568475"/>
              <a:gd name="connsiteY100" fmla="*/ 329336 h 605368"/>
              <a:gd name="connsiteX101" fmla="*/ 288047 w 568475"/>
              <a:gd name="connsiteY101" fmla="*/ 329602 h 605368"/>
              <a:gd name="connsiteX102" fmla="*/ 287602 w 568475"/>
              <a:gd name="connsiteY102" fmla="*/ 329780 h 605368"/>
              <a:gd name="connsiteX103" fmla="*/ 287246 w 568475"/>
              <a:gd name="connsiteY103" fmla="*/ 329869 h 605368"/>
              <a:gd name="connsiteX104" fmla="*/ 286800 w 568475"/>
              <a:gd name="connsiteY104" fmla="*/ 330047 h 605368"/>
              <a:gd name="connsiteX105" fmla="*/ 286444 w 568475"/>
              <a:gd name="connsiteY105" fmla="*/ 330136 h 605368"/>
              <a:gd name="connsiteX106" fmla="*/ 285910 w 568475"/>
              <a:gd name="connsiteY106" fmla="*/ 330225 h 605368"/>
              <a:gd name="connsiteX107" fmla="*/ 285643 w 568475"/>
              <a:gd name="connsiteY107" fmla="*/ 330314 h 605368"/>
              <a:gd name="connsiteX108" fmla="*/ 285109 w 568475"/>
              <a:gd name="connsiteY108" fmla="*/ 330403 h 605368"/>
              <a:gd name="connsiteX109" fmla="*/ 284753 w 568475"/>
              <a:gd name="connsiteY109" fmla="*/ 330403 h 605368"/>
              <a:gd name="connsiteX110" fmla="*/ 284308 w 568475"/>
              <a:gd name="connsiteY110" fmla="*/ 330403 h 605368"/>
              <a:gd name="connsiteX111" fmla="*/ 283863 w 568475"/>
              <a:gd name="connsiteY111" fmla="*/ 330403 h 605368"/>
              <a:gd name="connsiteX112" fmla="*/ 283417 w 568475"/>
              <a:gd name="connsiteY112" fmla="*/ 330403 h 605368"/>
              <a:gd name="connsiteX113" fmla="*/ 282972 w 568475"/>
              <a:gd name="connsiteY113" fmla="*/ 330314 h 605368"/>
              <a:gd name="connsiteX114" fmla="*/ 282616 w 568475"/>
              <a:gd name="connsiteY114" fmla="*/ 330225 h 605368"/>
              <a:gd name="connsiteX115" fmla="*/ 282171 w 568475"/>
              <a:gd name="connsiteY115" fmla="*/ 330136 h 605368"/>
              <a:gd name="connsiteX116" fmla="*/ 281815 w 568475"/>
              <a:gd name="connsiteY116" fmla="*/ 330047 h 605368"/>
              <a:gd name="connsiteX117" fmla="*/ 281370 w 568475"/>
              <a:gd name="connsiteY117" fmla="*/ 329958 h 605368"/>
              <a:gd name="connsiteX118" fmla="*/ 280925 w 568475"/>
              <a:gd name="connsiteY118" fmla="*/ 329780 h 605368"/>
              <a:gd name="connsiteX119" fmla="*/ 280569 w 568475"/>
              <a:gd name="connsiteY119" fmla="*/ 329602 h 605368"/>
              <a:gd name="connsiteX120" fmla="*/ 280124 w 568475"/>
              <a:gd name="connsiteY120" fmla="*/ 329336 h 605368"/>
              <a:gd name="connsiteX121" fmla="*/ 279767 w 568475"/>
              <a:gd name="connsiteY121" fmla="*/ 329158 h 605368"/>
              <a:gd name="connsiteX122" fmla="*/ 279322 w 568475"/>
              <a:gd name="connsiteY122" fmla="*/ 328891 h 605368"/>
              <a:gd name="connsiteX123" fmla="*/ 279144 w 568475"/>
              <a:gd name="connsiteY123" fmla="*/ 328802 h 605368"/>
              <a:gd name="connsiteX124" fmla="*/ 259469 w 568475"/>
              <a:gd name="connsiteY124" fmla="*/ 330225 h 605368"/>
              <a:gd name="connsiteX125" fmla="*/ 243801 w 568475"/>
              <a:gd name="connsiteY125" fmla="*/ 333692 h 605368"/>
              <a:gd name="connsiteX126" fmla="*/ 229913 w 568475"/>
              <a:gd name="connsiteY126" fmla="*/ 327113 h 605368"/>
              <a:gd name="connsiteX127" fmla="*/ 231159 w 568475"/>
              <a:gd name="connsiteY127" fmla="*/ 314666 h 605368"/>
              <a:gd name="connsiteX128" fmla="*/ 243712 w 568475"/>
              <a:gd name="connsiteY128" fmla="*/ 315911 h 605368"/>
              <a:gd name="connsiteX129" fmla="*/ 253772 w 568475"/>
              <a:gd name="connsiteY129" fmla="*/ 313333 h 605368"/>
              <a:gd name="connsiteX130" fmla="*/ 268138 w 568475"/>
              <a:gd name="connsiteY130" fmla="*/ 309521 h 605368"/>
              <a:gd name="connsiteX131" fmla="*/ 474130 w 568475"/>
              <a:gd name="connsiteY131" fmla="*/ 245098 h 605368"/>
              <a:gd name="connsiteX132" fmla="*/ 464072 w 568475"/>
              <a:gd name="connsiteY132" fmla="*/ 255229 h 605368"/>
              <a:gd name="connsiteX133" fmla="*/ 464072 w 568475"/>
              <a:gd name="connsiteY133" fmla="*/ 280112 h 605368"/>
              <a:gd name="connsiteX134" fmla="*/ 484187 w 568475"/>
              <a:gd name="connsiteY134" fmla="*/ 280112 h 605368"/>
              <a:gd name="connsiteX135" fmla="*/ 484187 w 568475"/>
              <a:gd name="connsiteY135" fmla="*/ 255229 h 605368"/>
              <a:gd name="connsiteX136" fmla="*/ 474130 w 568475"/>
              <a:gd name="connsiteY136" fmla="*/ 245098 h 605368"/>
              <a:gd name="connsiteX137" fmla="*/ 350700 w 568475"/>
              <a:gd name="connsiteY137" fmla="*/ 236805 h 605368"/>
              <a:gd name="connsiteX138" fmla="*/ 359601 w 568475"/>
              <a:gd name="connsiteY138" fmla="*/ 245700 h 605368"/>
              <a:gd name="connsiteX139" fmla="*/ 341265 w 568475"/>
              <a:gd name="connsiteY139" fmla="*/ 264114 h 605368"/>
              <a:gd name="connsiteX140" fmla="*/ 332363 w 568475"/>
              <a:gd name="connsiteY140" fmla="*/ 255219 h 605368"/>
              <a:gd name="connsiteX141" fmla="*/ 341265 w 568475"/>
              <a:gd name="connsiteY141" fmla="*/ 246323 h 605368"/>
              <a:gd name="connsiteX142" fmla="*/ 341799 w 568475"/>
              <a:gd name="connsiteY142" fmla="*/ 245700 h 605368"/>
              <a:gd name="connsiteX143" fmla="*/ 350700 w 568475"/>
              <a:gd name="connsiteY143" fmla="*/ 236805 h 605368"/>
              <a:gd name="connsiteX144" fmla="*/ 236807 w 568475"/>
              <a:gd name="connsiteY144" fmla="*/ 236805 h 605368"/>
              <a:gd name="connsiteX145" fmla="*/ 245709 w 568475"/>
              <a:gd name="connsiteY145" fmla="*/ 245700 h 605368"/>
              <a:gd name="connsiteX146" fmla="*/ 227372 w 568475"/>
              <a:gd name="connsiteY146" fmla="*/ 264114 h 605368"/>
              <a:gd name="connsiteX147" fmla="*/ 218471 w 568475"/>
              <a:gd name="connsiteY147" fmla="*/ 255219 h 605368"/>
              <a:gd name="connsiteX148" fmla="*/ 227372 w 568475"/>
              <a:gd name="connsiteY148" fmla="*/ 246323 h 605368"/>
              <a:gd name="connsiteX149" fmla="*/ 227906 w 568475"/>
              <a:gd name="connsiteY149" fmla="*/ 245700 h 605368"/>
              <a:gd name="connsiteX150" fmla="*/ 236807 w 568475"/>
              <a:gd name="connsiteY150" fmla="*/ 236805 h 605368"/>
              <a:gd name="connsiteX151" fmla="*/ 284282 w 568475"/>
              <a:gd name="connsiteY151" fmla="*/ 235678 h 605368"/>
              <a:gd name="connsiteX152" fmla="*/ 274135 w 568475"/>
              <a:gd name="connsiteY152" fmla="*/ 245720 h 605368"/>
              <a:gd name="connsiteX153" fmla="*/ 227319 w 568475"/>
              <a:gd name="connsiteY153" fmla="*/ 292553 h 605368"/>
              <a:gd name="connsiteX154" fmla="*/ 180413 w 568475"/>
              <a:gd name="connsiteY154" fmla="*/ 245720 h 605368"/>
              <a:gd name="connsiteX155" fmla="*/ 180413 w 568475"/>
              <a:gd name="connsiteY155" fmla="*/ 245098 h 605368"/>
              <a:gd name="connsiteX156" fmla="*/ 159942 w 568475"/>
              <a:gd name="connsiteY156" fmla="*/ 245098 h 605368"/>
              <a:gd name="connsiteX157" fmla="*/ 159942 w 568475"/>
              <a:gd name="connsiteY157" fmla="*/ 245453 h 605368"/>
              <a:gd name="connsiteX158" fmla="*/ 188512 w 568475"/>
              <a:gd name="connsiteY158" fmla="*/ 339920 h 605368"/>
              <a:gd name="connsiteX159" fmla="*/ 248057 w 568475"/>
              <a:gd name="connsiteY159" fmla="*/ 390752 h 605368"/>
              <a:gd name="connsiteX160" fmla="*/ 246989 w 568475"/>
              <a:gd name="connsiteY160" fmla="*/ 358938 h 605368"/>
              <a:gd name="connsiteX161" fmla="*/ 255800 w 568475"/>
              <a:gd name="connsiteY161" fmla="*/ 350584 h 605368"/>
              <a:gd name="connsiteX162" fmla="*/ 312674 w 568475"/>
              <a:gd name="connsiteY162" fmla="*/ 350584 h 605368"/>
              <a:gd name="connsiteX163" fmla="*/ 321575 w 568475"/>
              <a:gd name="connsiteY163" fmla="*/ 358938 h 605368"/>
              <a:gd name="connsiteX164" fmla="*/ 320507 w 568475"/>
              <a:gd name="connsiteY164" fmla="*/ 390841 h 605368"/>
              <a:gd name="connsiteX165" fmla="*/ 379963 w 568475"/>
              <a:gd name="connsiteY165" fmla="*/ 340098 h 605368"/>
              <a:gd name="connsiteX166" fmla="*/ 408533 w 568475"/>
              <a:gd name="connsiteY166" fmla="*/ 245453 h 605368"/>
              <a:gd name="connsiteX167" fmla="*/ 408533 w 568475"/>
              <a:gd name="connsiteY167" fmla="*/ 245098 h 605368"/>
              <a:gd name="connsiteX168" fmla="*/ 388062 w 568475"/>
              <a:gd name="connsiteY168" fmla="*/ 245098 h 605368"/>
              <a:gd name="connsiteX169" fmla="*/ 388062 w 568475"/>
              <a:gd name="connsiteY169" fmla="*/ 245720 h 605368"/>
              <a:gd name="connsiteX170" fmla="*/ 341245 w 568475"/>
              <a:gd name="connsiteY170" fmla="*/ 292553 h 605368"/>
              <a:gd name="connsiteX171" fmla="*/ 294339 w 568475"/>
              <a:gd name="connsiteY171" fmla="*/ 245720 h 605368"/>
              <a:gd name="connsiteX172" fmla="*/ 284282 w 568475"/>
              <a:gd name="connsiteY172" fmla="*/ 235678 h 605368"/>
              <a:gd name="connsiteX173" fmla="*/ 341245 w 568475"/>
              <a:gd name="connsiteY173" fmla="*/ 216660 h 605368"/>
              <a:gd name="connsiteX174" fmla="*/ 312140 w 568475"/>
              <a:gd name="connsiteY174" fmla="*/ 245720 h 605368"/>
              <a:gd name="connsiteX175" fmla="*/ 341245 w 568475"/>
              <a:gd name="connsiteY175" fmla="*/ 274780 h 605368"/>
              <a:gd name="connsiteX176" fmla="*/ 370261 w 568475"/>
              <a:gd name="connsiteY176" fmla="*/ 245720 h 605368"/>
              <a:gd name="connsiteX177" fmla="*/ 341245 w 568475"/>
              <a:gd name="connsiteY177" fmla="*/ 216660 h 605368"/>
              <a:gd name="connsiteX178" fmla="*/ 227319 w 568475"/>
              <a:gd name="connsiteY178" fmla="*/ 216660 h 605368"/>
              <a:gd name="connsiteX179" fmla="*/ 198214 w 568475"/>
              <a:gd name="connsiteY179" fmla="*/ 245720 h 605368"/>
              <a:gd name="connsiteX180" fmla="*/ 227319 w 568475"/>
              <a:gd name="connsiteY180" fmla="*/ 274780 h 605368"/>
              <a:gd name="connsiteX181" fmla="*/ 256334 w 568475"/>
              <a:gd name="connsiteY181" fmla="*/ 245720 h 605368"/>
              <a:gd name="connsiteX182" fmla="*/ 227319 w 568475"/>
              <a:gd name="connsiteY182" fmla="*/ 216660 h 605368"/>
              <a:gd name="connsiteX183" fmla="*/ 284282 w 568475"/>
              <a:gd name="connsiteY183" fmla="*/ 178802 h 605368"/>
              <a:gd name="connsiteX184" fmla="*/ 192696 w 568475"/>
              <a:gd name="connsiteY184" fmla="*/ 189555 h 605368"/>
              <a:gd name="connsiteX185" fmla="*/ 160209 w 568475"/>
              <a:gd name="connsiteY185" fmla="*/ 207773 h 605368"/>
              <a:gd name="connsiteX186" fmla="*/ 159942 w 568475"/>
              <a:gd name="connsiteY186" fmla="*/ 210084 h 605368"/>
              <a:gd name="connsiteX187" fmla="*/ 159942 w 568475"/>
              <a:gd name="connsiteY187" fmla="*/ 227324 h 605368"/>
              <a:gd name="connsiteX188" fmla="*/ 184151 w 568475"/>
              <a:gd name="connsiteY188" fmla="*/ 227324 h 605368"/>
              <a:gd name="connsiteX189" fmla="*/ 227319 w 568475"/>
              <a:gd name="connsiteY189" fmla="*/ 198887 h 605368"/>
              <a:gd name="connsiteX190" fmla="*/ 268261 w 568475"/>
              <a:gd name="connsiteY190" fmla="*/ 222970 h 605368"/>
              <a:gd name="connsiteX191" fmla="*/ 284282 w 568475"/>
              <a:gd name="connsiteY191" fmla="*/ 217904 h 605368"/>
              <a:gd name="connsiteX192" fmla="*/ 300303 w 568475"/>
              <a:gd name="connsiteY192" fmla="*/ 222970 h 605368"/>
              <a:gd name="connsiteX193" fmla="*/ 341245 w 568475"/>
              <a:gd name="connsiteY193" fmla="*/ 198887 h 605368"/>
              <a:gd name="connsiteX194" fmla="*/ 384324 w 568475"/>
              <a:gd name="connsiteY194" fmla="*/ 227324 h 605368"/>
              <a:gd name="connsiteX195" fmla="*/ 408533 w 568475"/>
              <a:gd name="connsiteY195" fmla="*/ 227324 h 605368"/>
              <a:gd name="connsiteX196" fmla="*/ 408533 w 568475"/>
              <a:gd name="connsiteY196" fmla="*/ 209728 h 605368"/>
              <a:gd name="connsiteX197" fmla="*/ 408266 w 568475"/>
              <a:gd name="connsiteY197" fmla="*/ 207773 h 605368"/>
              <a:gd name="connsiteX198" fmla="*/ 375779 w 568475"/>
              <a:gd name="connsiteY198" fmla="*/ 189555 h 605368"/>
              <a:gd name="connsiteX199" fmla="*/ 284282 w 568475"/>
              <a:gd name="connsiteY199" fmla="*/ 178802 h 605368"/>
              <a:gd name="connsiteX200" fmla="*/ 284282 w 568475"/>
              <a:gd name="connsiteY200" fmla="*/ 140856 h 605368"/>
              <a:gd name="connsiteX201" fmla="*/ 192696 w 568475"/>
              <a:gd name="connsiteY201" fmla="*/ 151609 h 605368"/>
              <a:gd name="connsiteX202" fmla="*/ 160209 w 568475"/>
              <a:gd name="connsiteY202" fmla="*/ 169916 h 605368"/>
              <a:gd name="connsiteX203" fmla="*/ 159942 w 568475"/>
              <a:gd name="connsiteY203" fmla="*/ 172137 h 605368"/>
              <a:gd name="connsiteX204" fmla="*/ 159942 w 568475"/>
              <a:gd name="connsiteY204" fmla="*/ 183690 h 605368"/>
              <a:gd name="connsiteX205" fmla="*/ 187800 w 568475"/>
              <a:gd name="connsiteY205" fmla="*/ 172404 h 605368"/>
              <a:gd name="connsiteX206" fmla="*/ 284282 w 568475"/>
              <a:gd name="connsiteY206" fmla="*/ 161029 h 605368"/>
              <a:gd name="connsiteX207" fmla="*/ 380675 w 568475"/>
              <a:gd name="connsiteY207" fmla="*/ 172404 h 605368"/>
              <a:gd name="connsiteX208" fmla="*/ 408533 w 568475"/>
              <a:gd name="connsiteY208" fmla="*/ 183601 h 605368"/>
              <a:gd name="connsiteX209" fmla="*/ 408533 w 568475"/>
              <a:gd name="connsiteY209" fmla="*/ 171871 h 605368"/>
              <a:gd name="connsiteX210" fmla="*/ 408266 w 568475"/>
              <a:gd name="connsiteY210" fmla="*/ 169916 h 605368"/>
              <a:gd name="connsiteX211" fmla="*/ 375779 w 568475"/>
              <a:gd name="connsiteY211" fmla="*/ 151609 h 605368"/>
              <a:gd name="connsiteX212" fmla="*/ 284282 w 568475"/>
              <a:gd name="connsiteY212" fmla="*/ 140856 h 605368"/>
              <a:gd name="connsiteX213" fmla="*/ 284282 w 568475"/>
              <a:gd name="connsiteY213" fmla="*/ 74472 h 605368"/>
              <a:gd name="connsiteX214" fmla="*/ 192696 w 568475"/>
              <a:gd name="connsiteY214" fmla="*/ 85225 h 605368"/>
              <a:gd name="connsiteX215" fmla="*/ 160209 w 568475"/>
              <a:gd name="connsiteY215" fmla="*/ 103531 h 605368"/>
              <a:gd name="connsiteX216" fmla="*/ 159942 w 568475"/>
              <a:gd name="connsiteY216" fmla="*/ 105753 h 605368"/>
              <a:gd name="connsiteX217" fmla="*/ 159942 w 568475"/>
              <a:gd name="connsiteY217" fmla="*/ 138279 h 605368"/>
              <a:gd name="connsiteX218" fmla="*/ 159942 w 568475"/>
              <a:gd name="connsiteY218" fmla="*/ 143078 h 605368"/>
              <a:gd name="connsiteX219" fmla="*/ 159942 w 568475"/>
              <a:gd name="connsiteY219" fmla="*/ 145744 h 605368"/>
              <a:gd name="connsiteX220" fmla="*/ 187800 w 568475"/>
              <a:gd name="connsiteY220" fmla="*/ 134546 h 605368"/>
              <a:gd name="connsiteX221" fmla="*/ 284282 w 568475"/>
              <a:gd name="connsiteY221" fmla="*/ 123082 h 605368"/>
              <a:gd name="connsiteX222" fmla="*/ 380675 w 568475"/>
              <a:gd name="connsiteY222" fmla="*/ 134546 h 605368"/>
              <a:gd name="connsiteX223" fmla="*/ 408533 w 568475"/>
              <a:gd name="connsiteY223" fmla="*/ 145655 h 605368"/>
              <a:gd name="connsiteX224" fmla="*/ 408533 w 568475"/>
              <a:gd name="connsiteY224" fmla="*/ 139345 h 605368"/>
              <a:gd name="connsiteX225" fmla="*/ 408533 w 568475"/>
              <a:gd name="connsiteY225" fmla="*/ 135435 h 605368"/>
              <a:gd name="connsiteX226" fmla="*/ 408533 w 568475"/>
              <a:gd name="connsiteY226" fmla="*/ 105486 h 605368"/>
              <a:gd name="connsiteX227" fmla="*/ 408266 w 568475"/>
              <a:gd name="connsiteY227" fmla="*/ 103531 h 605368"/>
              <a:gd name="connsiteX228" fmla="*/ 375779 w 568475"/>
              <a:gd name="connsiteY228" fmla="*/ 85225 h 605368"/>
              <a:gd name="connsiteX229" fmla="*/ 284282 w 568475"/>
              <a:gd name="connsiteY229" fmla="*/ 74472 h 605368"/>
              <a:gd name="connsiteX230" fmla="*/ 279431 w 568475"/>
              <a:gd name="connsiteY230" fmla="*/ 17729 h 605368"/>
              <a:gd name="connsiteX231" fmla="*/ 252952 w 568475"/>
              <a:gd name="connsiteY231" fmla="*/ 22128 h 605368"/>
              <a:gd name="connsiteX232" fmla="*/ 59811 w 568475"/>
              <a:gd name="connsiteY232" fmla="*/ 88246 h 605368"/>
              <a:gd name="connsiteX233" fmla="*/ 55628 w 568475"/>
              <a:gd name="connsiteY233" fmla="*/ 94111 h 605368"/>
              <a:gd name="connsiteX234" fmla="*/ 59811 w 568475"/>
              <a:gd name="connsiteY234" fmla="*/ 99977 h 605368"/>
              <a:gd name="connsiteX235" fmla="*/ 142141 w 568475"/>
              <a:gd name="connsiteY235" fmla="*/ 128148 h 605368"/>
              <a:gd name="connsiteX236" fmla="*/ 142141 w 568475"/>
              <a:gd name="connsiteY236" fmla="*/ 103531 h 605368"/>
              <a:gd name="connsiteX237" fmla="*/ 142675 w 568475"/>
              <a:gd name="connsiteY237" fmla="*/ 100599 h 605368"/>
              <a:gd name="connsiteX238" fmla="*/ 187800 w 568475"/>
              <a:gd name="connsiteY238" fmla="*/ 68162 h 605368"/>
              <a:gd name="connsiteX239" fmla="*/ 284282 w 568475"/>
              <a:gd name="connsiteY239" fmla="*/ 56698 h 605368"/>
              <a:gd name="connsiteX240" fmla="*/ 380675 w 568475"/>
              <a:gd name="connsiteY240" fmla="*/ 68162 h 605368"/>
              <a:gd name="connsiteX241" fmla="*/ 425889 w 568475"/>
              <a:gd name="connsiteY241" fmla="*/ 100954 h 605368"/>
              <a:gd name="connsiteX242" fmla="*/ 426334 w 568475"/>
              <a:gd name="connsiteY242" fmla="*/ 103531 h 605368"/>
              <a:gd name="connsiteX243" fmla="*/ 426334 w 568475"/>
              <a:gd name="connsiteY243" fmla="*/ 124860 h 605368"/>
              <a:gd name="connsiteX244" fmla="*/ 499051 w 568475"/>
              <a:gd name="connsiteY244" fmla="*/ 99977 h 605368"/>
              <a:gd name="connsiteX245" fmla="*/ 503235 w 568475"/>
              <a:gd name="connsiteY245" fmla="*/ 94111 h 605368"/>
              <a:gd name="connsiteX246" fmla="*/ 499051 w 568475"/>
              <a:gd name="connsiteY246" fmla="*/ 88246 h 605368"/>
              <a:gd name="connsiteX247" fmla="*/ 305910 w 568475"/>
              <a:gd name="connsiteY247" fmla="*/ 22128 h 605368"/>
              <a:gd name="connsiteX248" fmla="*/ 279431 w 568475"/>
              <a:gd name="connsiteY248" fmla="*/ 17729 h 605368"/>
              <a:gd name="connsiteX249" fmla="*/ 279431 w 568475"/>
              <a:gd name="connsiteY249" fmla="*/ 0 h 605368"/>
              <a:gd name="connsiteX250" fmla="*/ 311695 w 568475"/>
              <a:gd name="connsiteY250" fmla="*/ 5332 h 605368"/>
              <a:gd name="connsiteX251" fmla="*/ 504837 w 568475"/>
              <a:gd name="connsiteY251" fmla="*/ 71450 h 605368"/>
              <a:gd name="connsiteX252" fmla="*/ 521036 w 568475"/>
              <a:gd name="connsiteY252" fmla="*/ 94111 h 605368"/>
              <a:gd name="connsiteX253" fmla="*/ 504837 w 568475"/>
              <a:gd name="connsiteY253" fmla="*/ 116773 h 605368"/>
              <a:gd name="connsiteX254" fmla="*/ 483030 w 568475"/>
              <a:gd name="connsiteY254" fmla="*/ 124238 h 605368"/>
              <a:gd name="connsiteX255" fmla="*/ 483030 w 568475"/>
              <a:gd name="connsiteY255" fmla="*/ 228835 h 605368"/>
              <a:gd name="connsiteX256" fmla="*/ 501988 w 568475"/>
              <a:gd name="connsiteY256" fmla="*/ 255229 h 605368"/>
              <a:gd name="connsiteX257" fmla="*/ 501988 w 568475"/>
              <a:gd name="connsiteY257" fmla="*/ 288999 h 605368"/>
              <a:gd name="connsiteX258" fmla="*/ 493088 w 568475"/>
              <a:gd name="connsiteY258" fmla="*/ 297885 h 605368"/>
              <a:gd name="connsiteX259" fmla="*/ 455172 w 568475"/>
              <a:gd name="connsiteY259" fmla="*/ 297885 h 605368"/>
              <a:gd name="connsiteX260" fmla="*/ 446271 w 568475"/>
              <a:gd name="connsiteY260" fmla="*/ 288999 h 605368"/>
              <a:gd name="connsiteX261" fmla="*/ 446271 w 568475"/>
              <a:gd name="connsiteY261" fmla="*/ 255229 h 605368"/>
              <a:gd name="connsiteX262" fmla="*/ 465229 w 568475"/>
              <a:gd name="connsiteY262" fmla="*/ 228835 h 605368"/>
              <a:gd name="connsiteX263" fmla="*/ 465229 w 568475"/>
              <a:gd name="connsiteY263" fmla="*/ 130281 h 605368"/>
              <a:gd name="connsiteX264" fmla="*/ 426334 w 568475"/>
              <a:gd name="connsiteY264" fmla="*/ 143611 h 605368"/>
              <a:gd name="connsiteX265" fmla="*/ 426334 w 568475"/>
              <a:gd name="connsiteY265" fmla="*/ 245453 h 605368"/>
              <a:gd name="connsiteX266" fmla="*/ 380586 w 568475"/>
              <a:gd name="connsiteY266" fmla="*/ 368535 h 605368"/>
              <a:gd name="connsiteX267" fmla="*/ 410224 w 568475"/>
              <a:gd name="connsiteY267" fmla="*/ 407815 h 605368"/>
              <a:gd name="connsiteX268" fmla="*/ 498339 w 568475"/>
              <a:gd name="connsiteY268" fmla="*/ 424255 h 605368"/>
              <a:gd name="connsiteX269" fmla="*/ 499140 w 568475"/>
              <a:gd name="connsiteY269" fmla="*/ 424433 h 605368"/>
              <a:gd name="connsiteX270" fmla="*/ 550407 w 568475"/>
              <a:gd name="connsiteY270" fmla="*/ 461758 h 605368"/>
              <a:gd name="connsiteX271" fmla="*/ 568475 w 568475"/>
              <a:gd name="connsiteY271" fmla="*/ 519611 h 605368"/>
              <a:gd name="connsiteX272" fmla="*/ 568475 w 568475"/>
              <a:gd name="connsiteY272" fmla="*/ 571509 h 605368"/>
              <a:gd name="connsiteX273" fmla="*/ 531093 w 568475"/>
              <a:gd name="connsiteY273" fmla="*/ 605368 h 605368"/>
              <a:gd name="connsiteX274" fmla="*/ 322287 w 568475"/>
              <a:gd name="connsiteY274" fmla="*/ 605368 h 605368"/>
              <a:gd name="connsiteX275" fmla="*/ 322198 w 568475"/>
              <a:gd name="connsiteY275" fmla="*/ 605368 h 605368"/>
              <a:gd name="connsiteX276" fmla="*/ 246366 w 568475"/>
              <a:gd name="connsiteY276" fmla="*/ 605368 h 605368"/>
              <a:gd name="connsiteX277" fmla="*/ 246277 w 568475"/>
              <a:gd name="connsiteY277" fmla="*/ 605368 h 605368"/>
              <a:gd name="connsiteX278" fmla="*/ 37382 w 568475"/>
              <a:gd name="connsiteY278" fmla="*/ 605368 h 605368"/>
              <a:gd name="connsiteX279" fmla="*/ 0 w 568475"/>
              <a:gd name="connsiteY279" fmla="*/ 571509 h 605368"/>
              <a:gd name="connsiteX280" fmla="*/ 0 w 568475"/>
              <a:gd name="connsiteY280" fmla="*/ 519611 h 605368"/>
              <a:gd name="connsiteX281" fmla="*/ 18068 w 568475"/>
              <a:gd name="connsiteY281" fmla="*/ 461758 h 605368"/>
              <a:gd name="connsiteX282" fmla="*/ 69424 w 568475"/>
              <a:gd name="connsiteY282" fmla="*/ 424433 h 605368"/>
              <a:gd name="connsiteX283" fmla="*/ 70136 w 568475"/>
              <a:gd name="connsiteY283" fmla="*/ 424255 h 605368"/>
              <a:gd name="connsiteX284" fmla="*/ 158340 w 568475"/>
              <a:gd name="connsiteY284" fmla="*/ 407815 h 605368"/>
              <a:gd name="connsiteX285" fmla="*/ 187978 w 568475"/>
              <a:gd name="connsiteY285" fmla="*/ 368535 h 605368"/>
              <a:gd name="connsiteX286" fmla="*/ 142141 w 568475"/>
              <a:gd name="connsiteY286" fmla="*/ 245453 h 605368"/>
              <a:gd name="connsiteX287" fmla="*/ 142141 w 568475"/>
              <a:gd name="connsiteY287" fmla="*/ 146899 h 605368"/>
              <a:gd name="connsiteX288" fmla="*/ 54026 w 568475"/>
              <a:gd name="connsiteY288" fmla="*/ 116773 h 605368"/>
              <a:gd name="connsiteX289" fmla="*/ 37827 w 568475"/>
              <a:gd name="connsiteY289" fmla="*/ 94111 h 605368"/>
              <a:gd name="connsiteX290" fmla="*/ 54026 w 568475"/>
              <a:gd name="connsiteY290" fmla="*/ 71450 h 605368"/>
              <a:gd name="connsiteX291" fmla="*/ 247167 w 568475"/>
              <a:gd name="connsiteY291" fmla="*/ 5332 h 605368"/>
              <a:gd name="connsiteX292" fmla="*/ 279431 w 568475"/>
              <a:gd name="connsiteY292" fmla="*/ 0 h 6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568475" h="605368">
                <a:moveTo>
                  <a:pt x="259627" y="574975"/>
                </a:moveTo>
                <a:lnTo>
                  <a:pt x="257135" y="587594"/>
                </a:lnTo>
                <a:lnTo>
                  <a:pt x="272266" y="587594"/>
                </a:lnTo>
                <a:close/>
                <a:moveTo>
                  <a:pt x="267549" y="535518"/>
                </a:moveTo>
                <a:lnTo>
                  <a:pt x="263900" y="554002"/>
                </a:lnTo>
                <a:lnTo>
                  <a:pt x="297455" y="587594"/>
                </a:lnTo>
                <a:lnTo>
                  <a:pt x="311339" y="587594"/>
                </a:lnTo>
                <a:lnTo>
                  <a:pt x="309292" y="577108"/>
                </a:lnTo>
                <a:close/>
                <a:moveTo>
                  <a:pt x="272622" y="510457"/>
                </a:moveTo>
                <a:lnTo>
                  <a:pt x="271732" y="514545"/>
                </a:lnTo>
                <a:lnTo>
                  <a:pt x="302973" y="545738"/>
                </a:lnTo>
                <a:lnTo>
                  <a:pt x="295941" y="510457"/>
                </a:lnTo>
                <a:cubicBezTo>
                  <a:pt x="295229" y="510546"/>
                  <a:pt x="294517" y="510546"/>
                  <a:pt x="293716" y="510546"/>
                </a:cubicBezTo>
                <a:lnTo>
                  <a:pt x="274758" y="510546"/>
                </a:lnTo>
                <a:cubicBezTo>
                  <a:pt x="274046" y="510546"/>
                  <a:pt x="273334" y="510546"/>
                  <a:pt x="272622" y="510457"/>
                </a:cubicBezTo>
                <a:close/>
                <a:moveTo>
                  <a:pt x="275648" y="467267"/>
                </a:moveTo>
                <a:lnTo>
                  <a:pt x="264523" y="481131"/>
                </a:lnTo>
                <a:cubicBezTo>
                  <a:pt x="264612" y="481664"/>
                  <a:pt x="264701" y="482197"/>
                  <a:pt x="264701" y="482730"/>
                </a:cubicBezTo>
                <a:cubicBezTo>
                  <a:pt x="264701" y="488240"/>
                  <a:pt x="269240" y="492772"/>
                  <a:pt x="274758" y="492772"/>
                </a:cubicBezTo>
                <a:lnTo>
                  <a:pt x="293716" y="492772"/>
                </a:lnTo>
                <a:cubicBezTo>
                  <a:pt x="299324" y="492772"/>
                  <a:pt x="303863" y="488240"/>
                  <a:pt x="303863" y="482730"/>
                </a:cubicBezTo>
                <a:cubicBezTo>
                  <a:pt x="303863" y="482197"/>
                  <a:pt x="303863" y="481664"/>
                  <a:pt x="304041" y="481131"/>
                </a:cubicBezTo>
                <a:lnTo>
                  <a:pt x="292826" y="467267"/>
                </a:lnTo>
                <a:cubicBezTo>
                  <a:pt x="292292" y="467978"/>
                  <a:pt x="291669" y="468778"/>
                  <a:pt x="291046" y="469489"/>
                </a:cubicBezTo>
                <a:cubicBezTo>
                  <a:pt x="289355" y="471444"/>
                  <a:pt x="286863" y="472599"/>
                  <a:pt x="284282" y="472599"/>
                </a:cubicBezTo>
                <a:cubicBezTo>
                  <a:pt x="281612" y="472599"/>
                  <a:pt x="279119" y="471444"/>
                  <a:pt x="277428" y="469489"/>
                </a:cubicBezTo>
                <a:cubicBezTo>
                  <a:pt x="276894" y="468778"/>
                  <a:pt x="276271" y="467978"/>
                  <a:pt x="275648" y="467267"/>
                </a:cubicBezTo>
                <a:close/>
                <a:moveTo>
                  <a:pt x="531627" y="466290"/>
                </a:moveTo>
                <a:lnTo>
                  <a:pt x="502701" y="495172"/>
                </a:lnTo>
                <a:cubicBezTo>
                  <a:pt x="490062" y="507880"/>
                  <a:pt x="483030" y="524676"/>
                  <a:pt x="483030" y="542538"/>
                </a:cubicBezTo>
                <a:lnTo>
                  <a:pt x="483030" y="587594"/>
                </a:lnTo>
                <a:lnTo>
                  <a:pt x="531093" y="587594"/>
                </a:lnTo>
                <a:cubicBezTo>
                  <a:pt x="541863" y="587594"/>
                  <a:pt x="550674" y="580396"/>
                  <a:pt x="550674" y="571509"/>
                </a:cubicBezTo>
                <a:lnTo>
                  <a:pt x="550674" y="519611"/>
                </a:lnTo>
                <a:cubicBezTo>
                  <a:pt x="550674" y="501659"/>
                  <a:pt x="544177" y="481842"/>
                  <a:pt x="531627" y="466290"/>
                </a:cubicBezTo>
                <a:close/>
                <a:moveTo>
                  <a:pt x="36937" y="466290"/>
                </a:moveTo>
                <a:cubicBezTo>
                  <a:pt x="24298" y="481842"/>
                  <a:pt x="17801" y="501659"/>
                  <a:pt x="17801" y="519611"/>
                </a:cubicBezTo>
                <a:lnTo>
                  <a:pt x="17801" y="571509"/>
                </a:lnTo>
                <a:cubicBezTo>
                  <a:pt x="17801" y="580396"/>
                  <a:pt x="26612" y="587594"/>
                  <a:pt x="37382" y="587594"/>
                </a:cubicBezTo>
                <a:lnTo>
                  <a:pt x="85445" y="587594"/>
                </a:lnTo>
                <a:lnTo>
                  <a:pt x="85445" y="542538"/>
                </a:lnTo>
                <a:cubicBezTo>
                  <a:pt x="85445" y="524676"/>
                  <a:pt x="78502" y="507880"/>
                  <a:pt x="65863" y="495172"/>
                </a:cubicBezTo>
                <a:close/>
                <a:moveTo>
                  <a:pt x="409868" y="425766"/>
                </a:moveTo>
                <a:lnTo>
                  <a:pt x="355041" y="506636"/>
                </a:lnTo>
                <a:cubicBezTo>
                  <a:pt x="351926" y="511168"/>
                  <a:pt x="347031" y="514101"/>
                  <a:pt x="341601" y="514634"/>
                </a:cubicBezTo>
                <a:cubicBezTo>
                  <a:pt x="340978" y="514634"/>
                  <a:pt x="340355" y="514723"/>
                  <a:pt x="339821" y="514723"/>
                </a:cubicBezTo>
                <a:cubicBezTo>
                  <a:pt x="334926" y="514723"/>
                  <a:pt x="330297" y="512768"/>
                  <a:pt x="326826" y="509302"/>
                </a:cubicBezTo>
                <a:cubicBezTo>
                  <a:pt x="326559" y="509035"/>
                  <a:pt x="326381" y="508858"/>
                  <a:pt x="326203" y="508591"/>
                </a:cubicBezTo>
                <a:lnTo>
                  <a:pt x="317303" y="497571"/>
                </a:lnTo>
                <a:cubicBezTo>
                  <a:pt x="315968" y="499615"/>
                  <a:pt x="314454" y="501570"/>
                  <a:pt x="312674" y="503170"/>
                </a:cubicBezTo>
                <a:lnTo>
                  <a:pt x="326203" y="571065"/>
                </a:lnTo>
                <a:lnTo>
                  <a:pt x="329496" y="587594"/>
                </a:lnTo>
                <a:lnTo>
                  <a:pt x="465229" y="587594"/>
                </a:lnTo>
                <a:lnTo>
                  <a:pt x="465229" y="542538"/>
                </a:lnTo>
                <a:cubicBezTo>
                  <a:pt x="465229" y="519877"/>
                  <a:pt x="474041" y="498638"/>
                  <a:pt x="490062" y="482642"/>
                </a:cubicBezTo>
                <a:lnTo>
                  <a:pt x="518899" y="453848"/>
                </a:lnTo>
                <a:cubicBezTo>
                  <a:pt x="511957" y="448516"/>
                  <a:pt x="503858" y="444251"/>
                  <a:pt x="494690" y="441585"/>
                </a:cubicBezTo>
                <a:close/>
                <a:moveTo>
                  <a:pt x="158607" y="425766"/>
                </a:moveTo>
                <a:lnTo>
                  <a:pt x="73785" y="441585"/>
                </a:lnTo>
                <a:cubicBezTo>
                  <a:pt x="64617" y="444251"/>
                  <a:pt x="56607" y="448516"/>
                  <a:pt x="49576" y="453848"/>
                </a:cubicBezTo>
                <a:lnTo>
                  <a:pt x="78413" y="482642"/>
                </a:lnTo>
                <a:cubicBezTo>
                  <a:pt x="94434" y="498638"/>
                  <a:pt x="103246" y="519877"/>
                  <a:pt x="103246" y="542538"/>
                </a:cubicBezTo>
                <a:lnTo>
                  <a:pt x="103246" y="587594"/>
                </a:lnTo>
                <a:lnTo>
                  <a:pt x="238978" y="587594"/>
                </a:lnTo>
                <a:lnTo>
                  <a:pt x="255889" y="503170"/>
                </a:lnTo>
                <a:cubicBezTo>
                  <a:pt x="254109" y="501570"/>
                  <a:pt x="252507" y="499615"/>
                  <a:pt x="251261" y="497571"/>
                </a:cubicBezTo>
                <a:lnTo>
                  <a:pt x="242360" y="508591"/>
                </a:lnTo>
                <a:cubicBezTo>
                  <a:pt x="242182" y="508858"/>
                  <a:pt x="241915" y="509124"/>
                  <a:pt x="241737" y="509302"/>
                </a:cubicBezTo>
                <a:cubicBezTo>
                  <a:pt x="238266" y="512768"/>
                  <a:pt x="233549" y="514723"/>
                  <a:pt x="228743" y="514723"/>
                </a:cubicBezTo>
                <a:cubicBezTo>
                  <a:pt x="228120" y="514723"/>
                  <a:pt x="227586" y="514634"/>
                  <a:pt x="226963" y="514634"/>
                </a:cubicBezTo>
                <a:cubicBezTo>
                  <a:pt x="221533" y="514101"/>
                  <a:pt x="216549" y="511168"/>
                  <a:pt x="213523" y="506636"/>
                </a:cubicBezTo>
                <a:close/>
                <a:moveTo>
                  <a:pt x="367947" y="381421"/>
                </a:moveTo>
                <a:cubicBezTo>
                  <a:pt x="352994" y="394929"/>
                  <a:pt x="335905" y="405149"/>
                  <a:pt x="317392" y="410747"/>
                </a:cubicBezTo>
                <a:cubicBezTo>
                  <a:pt x="314632" y="424167"/>
                  <a:pt x="310182" y="438474"/>
                  <a:pt x="303062" y="451627"/>
                </a:cubicBezTo>
                <a:lnTo>
                  <a:pt x="339554" y="496860"/>
                </a:lnTo>
                <a:cubicBezTo>
                  <a:pt x="339643" y="496860"/>
                  <a:pt x="339732" y="496949"/>
                  <a:pt x="339910" y="496949"/>
                </a:cubicBezTo>
                <a:cubicBezTo>
                  <a:pt x="340177" y="496860"/>
                  <a:pt x="340266" y="496683"/>
                  <a:pt x="340266" y="496683"/>
                </a:cubicBezTo>
                <a:lnTo>
                  <a:pt x="394648" y="416613"/>
                </a:lnTo>
                <a:close/>
                <a:moveTo>
                  <a:pt x="200617" y="381332"/>
                </a:moveTo>
                <a:lnTo>
                  <a:pt x="173916" y="416613"/>
                </a:lnTo>
                <a:lnTo>
                  <a:pt x="228209" y="496683"/>
                </a:lnTo>
                <a:cubicBezTo>
                  <a:pt x="228298" y="496683"/>
                  <a:pt x="228387" y="496860"/>
                  <a:pt x="228654" y="496949"/>
                </a:cubicBezTo>
                <a:cubicBezTo>
                  <a:pt x="228832" y="496949"/>
                  <a:pt x="228921" y="496860"/>
                  <a:pt x="229010" y="496860"/>
                </a:cubicBezTo>
                <a:lnTo>
                  <a:pt x="265413" y="451627"/>
                </a:lnTo>
                <a:cubicBezTo>
                  <a:pt x="258381" y="438385"/>
                  <a:pt x="253931" y="424078"/>
                  <a:pt x="251172" y="410747"/>
                </a:cubicBezTo>
                <a:cubicBezTo>
                  <a:pt x="232659" y="405060"/>
                  <a:pt x="215570" y="394840"/>
                  <a:pt x="200617" y="381332"/>
                </a:cubicBezTo>
                <a:close/>
                <a:moveTo>
                  <a:pt x="264612" y="368358"/>
                </a:moveTo>
                <a:cubicBezTo>
                  <a:pt x="264790" y="384620"/>
                  <a:pt x="267193" y="421323"/>
                  <a:pt x="284282" y="448605"/>
                </a:cubicBezTo>
                <a:cubicBezTo>
                  <a:pt x="301371" y="421323"/>
                  <a:pt x="303774" y="384620"/>
                  <a:pt x="303952" y="368358"/>
                </a:cubicBezTo>
                <a:close/>
                <a:moveTo>
                  <a:pt x="268138" y="309521"/>
                </a:moveTo>
                <a:cubicBezTo>
                  <a:pt x="273358" y="308799"/>
                  <a:pt x="278877" y="309021"/>
                  <a:pt x="284308" y="311377"/>
                </a:cubicBezTo>
                <a:cubicBezTo>
                  <a:pt x="295169" y="306665"/>
                  <a:pt x="306386" y="310488"/>
                  <a:pt x="314844" y="313333"/>
                </a:cubicBezTo>
                <a:cubicBezTo>
                  <a:pt x="317960" y="314400"/>
                  <a:pt x="323123" y="316178"/>
                  <a:pt x="324904" y="315911"/>
                </a:cubicBezTo>
                <a:cubicBezTo>
                  <a:pt x="328020" y="312177"/>
                  <a:pt x="333540" y="311644"/>
                  <a:pt x="337368" y="314666"/>
                </a:cubicBezTo>
                <a:cubicBezTo>
                  <a:pt x="341196" y="317778"/>
                  <a:pt x="341819" y="323379"/>
                  <a:pt x="338703" y="327113"/>
                </a:cubicBezTo>
                <a:cubicBezTo>
                  <a:pt x="334697" y="332092"/>
                  <a:pt x="329800" y="333692"/>
                  <a:pt x="324726" y="333692"/>
                </a:cubicBezTo>
                <a:cubicBezTo>
                  <a:pt x="319295" y="333692"/>
                  <a:pt x="313775" y="331825"/>
                  <a:pt x="309057" y="330225"/>
                </a:cubicBezTo>
                <a:cubicBezTo>
                  <a:pt x="299976" y="327113"/>
                  <a:pt x="294101" y="325513"/>
                  <a:pt x="289471" y="328802"/>
                </a:cubicBezTo>
                <a:cubicBezTo>
                  <a:pt x="289382" y="328802"/>
                  <a:pt x="289293" y="328891"/>
                  <a:pt x="289293" y="328891"/>
                </a:cubicBezTo>
                <a:cubicBezTo>
                  <a:pt x="289115" y="328980"/>
                  <a:pt x="288937" y="329069"/>
                  <a:pt x="288759" y="329158"/>
                </a:cubicBezTo>
                <a:cubicBezTo>
                  <a:pt x="288670" y="329247"/>
                  <a:pt x="288581" y="329336"/>
                  <a:pt x="288492" y="329336"/>
                </a:cubicBezTo>
                <a:cubicBezTo>
                  <a:pt x="288314" y="329425"/>
                  <a:pt x="288225" y="329514"/>
                  <a:pt x="288047" y="329602"/>
                </a:cubicBezTo>
                <a:cubicBezTo>
                  <a:pt x="287869" y="329691"/>
                  <a:pt x="287780" y="329691"/>
                  <a:pt x="287602" y="329780"/>
                </a:cubicBezTo>
                <a:cubicBezTo>
                  <a:pt x="287513" y="329780"/>
                  <a:pt x="287424" y="329869"/>
                  <a:pt x="287246" y="329869"/>
                </a:cubicBezTo>
                <a:cubicBezTo>
                  <a:pt x="287068" y="329958"/>
                  <a:pt x="286979" y="330047"/>
                  <a:pt x="286800" y="330047"/>
                </a:cubicBezTo>
                <a:cubicBezTo>
                  <a:pt x="286711" y="330136"/>
                  <a:pt x="286533" y="330136"/>
                  <a:pt x="286444" y="330136"/>
                </a:cubicBezTo>
                <a:cubicBezTo>
                  <a:pt x="286266" y="330225"/>
                  <a:pt x="286088" y="330225"/>
                  <a:pt x="285910" y="330225"/>
                </a:cubicBezTo>
                <a:cubicBezTo>
                  <a:pt x="285821" y="330314"/>
                  <a:pt x="285732" y="330314"/>
                  <a:pt x="285643" y="330314"/>
                </a:cubicBezTo>
                <a:cubicBezTo>
                  <a:pt x="285465" y="330314"/>
                  <a:pt x="285287" y="330403"/>
                  <a:pt x="285109" y="330403"/>
                </a:cubicBezTo>
                <a:cubicBezTo>
                  <a:pt x="285020" y="330403"/>
                  <a:pt x="284842" y="330403"/>
                  <a:pt x="284753" y="330403"/>
                </a:cubicBezTo>
                <a:cubicBezTo>
                  <a:pt x="284575" y="330403"/>
                  <a:pt x="284397" y="330403"/>
                  <a:pt x="284308" y="330403"/>
                </a:cubicBezTo>
                <a:cubicBezTo>
                  <a:pt x="284130" y="330403"/>
                  <a:pt x="284041" y="330403"/>
                  <a:pt x="283863" y="330403"/>
                </a:cubicBezTo>
                <a:cubicBezTo>
                  <a:pt x="283685" y="330403"/>
                  <a:pt x="283596" y="330403"/>
                  <a:pt x="283417" y="330403"/>
                </a:cubicBezTo>
                <a:cubicBezTo>
                  <a:pt x="283328" y="330403"/>
                  <a:pt x="283150" y="330314"/>
                  <a:pt x="282972" y="330314"/>
                </a:cubicBezTo>
                <a:cubicBezTo>
                  <a:pt x="282883" y="330314"/>
                  <a:pt x="282705" y="330314"/>
                  <a:pt x="282616" y="330225"/>
                </a:cubicBezTo>
                <a:cubicBezTo>
                  <a:pt x="282438" y="330225"/>
                  <a:pt x="282260" y="330225"/>
                  <a:pt x="282171" y="330136"/>
                </a:cubicBezTo>
                <a:cubicBezTo>
                  <a:pt x="281993" y="330136"/>
                  <a:pt x="281904" y="330136"/>
                  <a:pt x="281815" y="330047"/>
                </a:cubicBezTo>
                <a:cubicBezTo>
                  <a:pt x="281637" y="330047"/>
                  <a:pt x="281459" y="329958"/>
                  <a:pt x="281370" y="329958"/>
                </a:cubicBezTo>
                <a:cubicBezTo>
                  <a:pt x="281192" y="329869"/>
                  <a:pt x="281103" y="329780"/>
                  <a:pt x="280925" y="329780"/>
                </a:cubicBezTo>
                <a:cubicBezTo>
                  <a:pt x="280836" y="329691"/>
                  <a:pt x="280658" y="329691"/>
                  <a:pt x="280569" y="329602"/>
                </a:cubicBezTo>
                <a:cubicBezTo>
                  <a:pt x="280391" y="329514"/>
                  <a:pt x="280213" y="329425"/>
                  <a:pt x="280124" y="329336"/>
                </a:cubicBezTo>
                <a:cubicBezTo>
                  <a:pt x="280034" y="329336"/>
                  <a:pt x="279856" y="329247"/>
                  <a:pt x="279767" y="329158"/>
                </a:cubicBezTo>
                <a:cubicBezTo>
                  <a:pt x="279589" y="329069"/>
                  <a:pt x="279500" y="328980"/>
                  <a:pt x="279322" y="328891"/>
                </a:cubicBezTo>
                <a:cubicBezTo>
                  <a:pt x="279233" y="328891"/>
                  <a:pt x="279144" y="328802"/>
                  <a:pt x="279144" y="328802"/>
                </a:cubicBezTo>
                <a:cubicBezTo>
                  <a:pt x="274426" y="325424"/>
                  <a:pt x="268639" y="327113"/>
                  <a:pt x="259469" y="330225"/>
                </a:cubicBezTo>
                <a:cubicBezTo>
                  <a:pt x="254840" y="331825"/>
                  <a:pt x="249231" y="333692"/>
                  <a:pt x="243801" y="333692"/>
                </a:cubicBezTo>
                <a:cubicBezTo>
                  <a:pt x="238815" y="333692"/>
                  <a:pt x="233919" y="332092"/>
                  <a:pt x="229913" y="327113"/>
                </a:cubicBezTo>
                <a:cubicBezTo>
                  <a:pt x="226797" y="323379"/>
                  <a:pt x="227420" y="317778"/>
                  <a:pt x="231159" y="314666"/>
                </a:cubicBezTo>
                <a:cubicBezTo>
                  <a:pt x="234987" y="311555"/>
                  <a:pt x="240596" y="312088"/>
                  <a:pt x="243712" y="315911"/>
                </a:cubicBezTo>
                <a:cubicBezTo>
                  <a:pt x="245403" y="316178"/>
                  <a:pt x="250656" y="314400"/>
                  <a:pt x="253772" y="313333"/>
                </a:cubicBezTo>
                <a:cubicBezTo>
                  <a:pt x="258001" y="311910"/>
                  <a:pt x="262919" y="310243"/>
                  <a:pt x="268138" y="309521"/>
                </a:cubicBezTo>
                <a:close/>
                <a:moveTo>
                  <a:pt x="474130" y="245098"/>
                </a:moveTo>
                <a:cubicBezTo>
                  <a:pt x="468612" y="245098"/>
                  <a:pt x="464072" y="249630"/>
                  <a:pt x="464072" y="255229"/>
                </a:cubicBezTo>
                <a:lnTo>
                  <a:pt x="464072" y="280112"/>
                </a:lnTo>
                <a:lnTo>
                  <a:pt x="484187" y="280112"/>
                </a:lnTo>
                <a:lnTo>
                  <a:pt x="484187" y="255229"/>
                </a:lnTo>
                <a:cubicBezTo>
                  <a:pt x="484187" y="249630"/>
                  <a:pt x="479737" y="245098"/>
                  <a:pt x="474130" y="245098"/>
                </a:cubicBezTo>
                <a:close/>
                <a:moveTo>
                  <a:pt x="350700" y="236805"/>
                </a:moveTo>
                <a:cubicBezTo>
                  <a:pt x="355685" y="236805"/>
                  <a:pt x="359601" y="240808"/>
                  <a:pt x="359601" y="245700"/>
                </a:cubicBezTo>
                <a:cubicBezTo>
                  <a:pt x="359601" y="255841"/>
                  <a:pt x="351412" y="264114"/>
                  <a:pt x="341265" y="264114"/>
                </a:cubicBezTo>
                <a:cubicBezTo>
                  <a:pt x="336369" y="264114"/>
                  <a:pt x="332363" y="260111"/>
                  <a:pt x="332363" y="255219"/>
                </a:cubicBezTo>
                <a:cubicBezTo>
                  <a:pt x="332363" y="250237"/>
                  <a:pt x="336369" y="246323"/>
                  <a:pt x="341265" y="246323"/>
                </a:cubicBezTo>
                <a:cubicBezTo>
                  <a:pt x="341532" y="246323"/>
                  <a:pt x="341799" y="246056"/>
                  <a:pt x="341799" y="245700"/>
                </a:cubicBezTo>
                <a:cubicBezTo>
                  <a:pt x="341799" y="240808"/>
                  <a:pt x="345804" y="236805"/>
                  <a:pt x="350700" y="236805"/>
                </a:cubicBezTo>
                <a:close/>
                <a:moveTo>
                  <a:pt x="236807" y="236805"/>
                </a:moveTo>
                <a:cubicBezTo>
                  <a:pt x="241792" y="236805"/>
                  <a:pt x="245709" y="240808"/>
                  <a:pt x="245709" y="245700"/>
                </a:cubicBezTo>
                <a:cubicBezTo>
                  <a:pt x="245709" y="255841"/>
                  <a:pt x="237520" y="264114"/>
                  <a:pt x="227372" y="264114"/>
                </a:cubicBezTo>
                <a:cubicBezTo>
                  <a:pt x="222476" y="264114"/>
                  <a:pt x="218471" y="260111"/>
                  <a:pt x="218471" y="255219"/>
                </a:cubicBezTo>
                <a:cubicBezTo>
                  <a:pt x="218471" y="250237"/>
                  <a:pt x="222476" y="246323"/>
                  <a:pt x="227372" y="246323"/>
                </a:cubicBezTo>
                <a:cubicBezTo>
                  <a:pt x="227639" y="246323"/>
                  <a:pt x="227906" y="246056"/>
                  <a:pt x="227906" y="245700"/>
                </a:cubicBezTo>
                <a:cubicBezTo>
                  <a:pt x="227906" y="240808"/>
                  <a:pt x="231912" y="236805"/>
                  <a:pt x="236807" y="236805"/>
                </a:cubicBezTo>
                <a:close/>
                <a:moveTo>
                  <a:pt x="284282" y="235678"/>
                </a:moveTo>
                <a:cubicBezTo>
                  <a:pt x="278674" y="235678"/>
                  <a:pt x="274135" y="240121"/>
                  <a:pt x="274135" y="245720"/>
                </a:cubicBezTo>
                <a:cubicBezTo>
                  <a:pt x="274135" y="271492"/>
                  <a:pt x="253130" y="292553"/>
                  <a:pt x="227319" y="292553"/>
                </a:cubicBezTo>
                <a:cubicBezTo>
                  <a:pt x="201418" y="292553"/>
                  <a:pt x="180413" y="271492"/>
                  <a:pt x="180413" y="245720"/>
                </a:cubicBezTo>
                <a:cubicBezTo>
                  <a:pt x="180413" y="245542"/>
                  <a:pt x="180413" y="245364"/>
                  <a:pt x="180413" y="245098"/>
                </a:cubicBezTo>
                <a:lnTo>
                  <a:pt x="159942" y="245098"/>
                </a:lnTo>
                <a:lnTo>
                  <a:pt x="159942" y="245453"/>
                </a:lnTo>
                <a:cubicBezTo>
                  <a:pt x="159942" y="278690"/>
                  <a:pt x="170088" y="312193"/>
                  <a:pt x="188512" y="339920"/>
                </a:cubicBezTo>
                <a:cubicBezTo>
                  <a:pt x="204355" y="363825"/>
                  <a:pt x="225271" y="381599"/>
                  <a:pt x="248057" y="390752"/>
                </a:cubicBezTo>
                <a:cubicBezTo>
                  <a:pt x="246099" y="373068"/>
                  <a:pt x="246900" y="360093"/>
                  <a:pt x="246989" y="358938"/>
                </a:cubicBezTo>
                <a:cubicBezTo>
                  <a:pt x="247256" y="354228"/>
                  <a:pt x="251172" y="350584"/>
                  <a:pt x="255800" y="350584"/>
                </a:cubicBezTo>
                <a:lnTo>
                  <a:pt x="312674" y="350584"/>
                </a:lnTo>
                <a:cubicBezTo>
                  <a:pt x="317392" y="350584"/>
                  <a:pt x="321308" y="354228"/>
                  <a:pt x="321575" y="358938"/>
                </a:cubicBezTo>
                <a:cubicBezTo>
                  <a:pt x="321664" y="360093"/>
                  <a:pt x="322376" y="373156"/>
                  <a:pt x="320507" y="390841"/>
                </a:cubicBezTo>
                <a:cubicBezTo>
                  <a:pt x="343293" y="381688"/>
                  <a:pt x="364120" y="364003"/>
                  <a:pt x="379963" y="340098"/>
                </a:cubicBezTo>
                <a:cubicBezTo>
                  <a:pt x="398387" y="312371"/>
                  <a:pt x="408533" y="278779"/>
                  <a:pt x="408533" y="245453"/>
                </a:cubicBezTo>
                <a:lnTo>
                  <a:pt x="408533" y="245098"/>
                </a:lnTo>
                <a:lnTo>
                  <a:pt x="388062" y="245098"/>
                </a:lnTo>
                <a:cubicBezTo>
                  <a:pt x="388062" y="245364"/>
                  <a:pt x="388062" y="245542"/>
                  <a:pt x="388062" y="245720"/>
                </a:cubicBezTo>
                <a:cubicBezTo>
                  <a:pt x="388062" y="271492"/>
                  <a:pt x="367057" y="292553"/>
                  <a:pt x="341245" y="292553"/>
                </a:cubicBezTo>
                <a:cubicBezTo>
                  <a:pt x="315345" y="292553"/>
                  <a:pt x="294339" y="271492"/>
                  <a:pt x="294339" y="245720"/>
                </a:cubicBezTo>
                <a:cubicBezTo>
                  <a:pt x="294339" y="240121"/>
                  <a:pt x="289800" y="235678"/>
                  <a:pt x="284282" y="235678"/>
                </a:cubicBezTo>
                <a:close/>
                <a:moveTo>
                  <a:pt x="341245" y="216660"/>
                </a:moveTo>
                <a:cubicBezTo>
                  <a:pt x="325224" y="216660"/>
                  <a:pt x="312140" y="229724"/>
                  <a:pt x="312140" y="245720"/>
                </a:cubicBezTo>
                <a:cubicBezTo>
                  <a:pt x="312140" y="261716"/>
                  <a:pt x="325224" y="274780"/>
                  <a:pt x="341245" y="274780"/>
                </a:cubicBezTo>
                <a:cubicBezTo>
                  <a:pt x="357266" y="274780"/>
                  <a:pt x="370261" y="261716"/>
                  <a:pt x="370261" y="245720"/>
                </a:cubicBezTo>
                <a:cubicBezTo>
                  <a:pt x="370261" y="229724"/>
                  <a:pt x="357266" y="216660"/>
                  <a:pt x="341245" y="216660"/>
                </a:cubicBezTo>
                <a:close/>
                <a:moveTo>
                  <a:pt x="227319" y="216660"/>
                </a:moveTo>
                <a:cubicBezTo>
                  <a:pt x="211298" y="216660"/>
                  <a:pt x="198214" y="229724"/>
                  <a:pt x="198214" y="245720"/>
                </a:cubicBezTo>
                <a:cubicBezTo>
                  <a:pt x="198214" y="261716"/>
                  <a:pt x="211298" y="274780"/>
                  <a:pt x="227319" y="274780"/>
                </a:cubicBezTo>
                <a:cubicBezTo>
                  <a:pt x="243339" y="274780"/>
                  <a:pt x="256334" y="261716"/>
                  <a:pt x="256334" y="245720"/>
                </a:cubicBezTo>
                <a:cubicBezTo>
                  <a:pt x="256334" y="229724"/>
                  <a:pt x="243339" y="216660"/>
                  <a:pt x="227319" y="216660"/>
                </a:cubicBezTo>
                <a:close/>
                <a:moveTo>
                  <a:pt x="284282" y="178802"/>
                </a:moveTo>
                <a:cubicBezTo>
                  <a:pt x="249570" y="178802"/>
                  <a:pt x="217083" y="182624"/>
                  <a:pt x="192696" y="189555"/>
                </a:cubicBezTo>
                <a:cubicBezTo>
                  <a:pt x="166083" y="197109"/>
                  <a:pt x="160209" y="205285"/>
                  <a:pt x="160209" y="207773"/>
                </a:cubicBezTo>
                <a:cubicBezTo>
                  <a:pt x="160209" y="208573"/>
                  <a:pt x="160120" y="209373"/>
                  <a:pt x="159942" y="210084"/>
                </a:cubicBezTo>
                <a:lnTo>
                  <a:pt x="159942" y="227324"/>
                </a:lnTo>
                <a:lnTo>
                  <a:pt x="184151" y="227324"/>
                </a:lnTo>
                <a:cubicBezTo>
                  <a:pt x="191361" y="210617"/>
                  <a:pt x="208004" y="198887"/>
                  <a:pt x="227319" y="198887"/>
                </a:cubicBezTo>
                <a:cubicBezTo>
                  <a:pt x="244853" y="198887"/>
                  <a:pt x="260250" y="208662"/>
                  <a:pt x="268261" y="222970"/>
                </a:cubicBezTo>
                <a:cubicBezTo>
                  <a:pt x="272800" y="219771"/>
                  <a:pt x="278318" y="217904"/>
                  <a:pt x="284282" y="217904"/>
                </a:cubicBezTo>
                <a:cubicBezTo>
                  <a:pt x="290245" y="217904"/>
                  <a:pt x="295763" y="219771"/>
                  <a:pt x="300303" y="222970"/>
                </a:cubicBezTo>
                <a:cubicBezTo>
                  <a:pt x="308313" y="208662"/>
                  <a:pt x="323622" y="198887"/>
                  <a:pt x="341245" y="198887"/>
                </a:cubicBezTo>
                <a:cubicBezTo>
                  <a:pt x="360560" y="198887"/>
                  <a:pt x="377203" y="210617"/>
                  <a:pt x="384324" y="227324"/>
                </a:cubicBezTo>
                <a:lnTo>
                  <a:pt x="408533" y="227324"/>
                </a:lnTo>
                <a:lnTo>
                  <a:pt x="408533" y="209728"/>
                </a:lnTo>
                <a:cubicBezTo>
                  <a:pt x="408355" y="209106"/>
                  <a:pt x="408266" y="208484"/>
                  <a:pt x="408266" y="207773"/>
                </a:cubicBezTo>
                <a:cubicBezTo>
                  <a:pt x="408266" y="205285"/>
                  <a:pt x="402481" y="197109"/>
                  <a:pt x="375779" y="189555"/>
                </a:cubicBezTo>
                <a:cubicBezTo>
                  <a:pt x="351481" y="182624"/>
                  <a:pt x="318994" y="178802"/>
                  <a:pt x="284282" y="178802"/>
                </a:cubicBezTo>
                <a:close/>
                <a:moveTo>
                  <a:pt x="284282" y="140856"/>
                </a:moveTo>
                <a:cubicBezTo>
                  <a:pt x="249570" y="140856"/>
                  <a:pt x="217083" y="144677"/>
                  <a:pt x="192696" y="151609"/>
                </a:cubicBezTo>
                <a:cubicBezTo>
                  <a:pt x="166083" y="159252"/>
                  <a:pt x="160209" y="167338"/>
                  <a:pt x="160209" y="169916"/>
                </a:cubicBezTo>
                <a:cubicBezTo>
                  <a:pt x="160209" y="170627"/>
                  <a:pt x="160120" y="171426"/>
                  <a:pt x="159942" y="172137"/>
                </a:cubicBezTo>
                <a:lnTo>
                  <a:pt x="159942" y="183690"/>
                </a:lnTo>
                <a:cubicBezTo>
                  <a:pt x="167062" y="179424"/>
                  <a:pt x="176408" y="175692"/>
                  <a:pt x="187800" y="172404"/>
                </a:cubicBezTo>
                <a:cubicBezTo>
                  <a:pt x="213701" y="165028"/>
                  <a:pt x="247968" y="161029"/>
                  <a:pt x="284282" y="161029"/>
                </a:cubicBezTo>
                <a:cubicBezTo>
                  <a:pt x="320596" y="161029"/>
                  <a:pt x="354774" y="165028"/>
                  <a:pt x="380675" y="172404"/>
                </a:cubicBezTo>
                <a:cubicBezTo>
                  <a:pt x="392067" y="175692"/>
                  <a:pt x="401413" y="179424"/>
                  <a:pt x="408533" y="183601"/>
                </a:cubicBezTo>
                <a:lnTo>
                  <a:pt x="408533" y="171871"/>
                </a:lnTo>
                <a:cubicBezTo>
                  <a:pt x="408355" y="171249"/>
                  <a:pt x="408266" y="170538"/>
                  <a:pt x="408266" y="169916"/>
                </a:cubicBezTo>
                <a:cubicBezTo>
                  <a:pt x="408266" y="167338"/>
                  <a:pt x="402481" y="159252"/>
                  <a:pt x="375779" y="151609"/>
                </a:cubicBezTo>
                <a:cubicBezTo>
                  <a:pt x="351481" y="144677"/>
                  <a:pt x="318994" y="140856"/>
                  <a:pt x="284282" y="140856"/>
                </a:cubicBezTo>
                <a:close/>
                <a:moveTo>
                  <a:pt x="284282" y="74472"/>
                </a:moveTo>
                <a:cubicBezTo>
                  <a:pt x="249570" y="74472"/>
                  <a:pt x="217083" y="78293"/>
                  <a:pt x="192696" y="85225"/>
                </a:cubicBezTo>
                <a:cubicBezTo>
                  <a:pt x="166083" y="92867"/>
                  <a:pt x="160209" y="101043"/>
                  <a:pt x="160209" y="103531"/>
                </a:cubicBezTo>
                <a:cubicBezTo>
                  <a:pt x="160209" y="104331"/>
                  <a:pt x="160120" y="105042"/>
                  <a:pt x="159942" y="105753"/>
                </a:cubicBezTo>
                <a:lnTo>
                  <a:pt x="159942" y="138279"/>
                </a:lnTo>
                <a:cubicBezTo>
                  <a:pt x="160387" y="139789"/>
                  <a:pt x="160387" y="141478"/>
                  <a:pt x="159942" y="143078"/>
                </a:cubicBezTo>
                <a:lnTo>
                  <a:pt x="159942" y="145744"/>
                </a:lnTo>
                <a:cubicBezTo>
                  <a:pt x="167062" y="141567"/>
                  <a:pt x="176408" y="137834"/>
                  <a:pt x="187800" y="134546"/>
                </a:cubicBezTo>
                <a:cubicBezTo>
                  <a:pt x="213701" y="127170"/>
                  <a:pt x="247968" y="123082"/>
                  <a:pt x="284282" y="123082"/>
                </a:cubicBezTo>
                <a:cubicBezTo>
                  <a:pt x="320596" y="123082"/>
                  <a:pt x="354774" y="127170"/>
                  <a:pt x="380675" y="134546"/>
                </a:cubicBezTo>
                <a:cubicBezTo>
                  <a:pt x="392067" y="137745"/>
                  <a:pt x="401413" y="141478"/>
                  <a:pt x="408533" y="145655"/>
                </a:cubicBezTo>
                <a:lnTo>
                  <a:pt x="408533" y="139345"/>
                </a:lnTo>
                <a:cubicBezTo>
                  <a:pt x="408177" y="138012"/>
                  <a:pt x="408177" y="136679"/>
                  <a:pt x="408533" y="135435"/>
                </a:cubicBezTo>
                <a:lnTo>
                  <a:pt x="408533" y="105486"/>
                </a:lnTo>
                <a:cubicBezTo>
                  <a:pt x="408355" y="104864"/>
                  <a:pt x="408266" y="104242"/>
                  <a:pt x="408266" y="103531"/>
                </a:cubicBezTo>
                <a:cubicBezTo>
                  <a:pt x="408266" y="101043"/>
                  <a:pt x="402481" y="92867"/>
                  <a:pt x="375779" y="85225"/>
                </a:cubicBezTo>
                <a:cubicBezTo>
                  <a:pt x="351481" y="78293"/>
                  <a:pt x="318994" y="74472"/>
                  <a:pt x="284282" y="74472"/>
                </a:cubicBezTo>
                <a:close/>
                <a:moveTo>
                  <a:pt x="279431" y="17729"/>
                </a:moveTo>
                <a:cubicBezTo>
                  <a:pt x="270464" y="17729"/>
                  <a:pt x="261496" y="19196"/>
                  <a:pt x="252952" y="22128"/>
                </a:cubicBezTo>
                <a:lnTo>
                  <a:pt x="59811" y="88246"/>
                </a:lnTo>
                <a:cubicBezTo>
                  <a:pt x="56073" y="89579"/>
                  <a:pt x="55628" y="92778"/>
                  <a:pt x="55628" y="94111"/>
                </a:cubicBezTo>
                <a:cubicBezTo>
                  <a:pt x="55628" y="95444"/>
                  <a:pt x="56073" y="98644"/>
                  <a:pt x="59811" y="99977"/>
                </a:cubicBezTo>
                <a:lnTo>
                  <a:pt x="142141" y="128148"/>
                </a:lnTo>
                <a:lnTo>
                  <a:pt x="142141" y="103531"/>
                </a:lnTo>
                <a:cubicBezTo>
                  <a:pt x="142141" y="102465"/>
                  <a:pt x="142319" y="101487"/>
                  <a:pt x="142675" y="100599"/>
                </a:cubicBezTo>
                <a:cubicBezTo>
                  <a:pt x="144544" y="87091"/>
                  <a:pt x="159764" y="76160"/>
                  <a:pt x="187800" y="68162"/>
                </a:cubicBezTo>
                <a:cubicBezTo>
                  <a:pt x="213701" y="60786"/>
                  <a:pt x="247968" y="56698"/>
                  <a:pt x="284282" y="56698"/>
                </a:cubicBezTo>
                <a:cubicBezTo>
                  <a:pt x="320596" y="56698"/>
                  <a:pt x="354863" y="60786"/>
                  <a:pt x="380675" y="68162"/>
                </a:cubicBezTo>
                <a:cubicBezTo>
                  <a:pt x="409067" y="76249"/>
                  <a:pt x="424198" y="87269"/>
                  <a:pt x="425889" y="100954"/>
                </a:cubicBezTo>
                <a:cubicBezTo>
                  <a:pt x="426156" y="101754"/>
                  <a:pt x="426334" y="102643"/>
                  <a:pt x="426334" y="103531"/>
                </a:cubicBezTo>
                <a:lnTo>
                  <a:pt x="426334" y="124860"/>
                </a:lnTo>
                <a:lnTo>
                  <a:pt x="499051" y="99977"/>
                </a:lnTo>
                <a:cubicBezTo>
                  <a:pt x="502790" y="98644"/>
                  <a:pt x="503235" y="95444"/>
                  <a:pt x="503235" y="94111"/>
                </a:cubicBezTo>
                <a:cubicBezTo>
                  <a:pt x="503235" y="92778"/>
                  <a:pt x="502790" y="89579"/>
                  <a:pt x="499051" y="88246"/>
                </a:cubicBezTo>
                <a:lnTo>
                  <a:pt x="305910" y="22128"/>
                </a:lnTo>
                <a:cubicBezTo>
                  <a:pt x="297365" y="19196"/>
                  <a:pt x="288398" y="17729"/>
                  <a:pt x="279431" y="17729"/>
                </a:cubicBezTo>
                <a:close/>
                <a:moveTo>
                  <a:pt x="279431" y="0"/>
                </a:moveTo>
                <a:cubicBezTo>
                  <a:pt x="290356" y="0"/>
                  <a:pt x="301282" y="1778"/>
                  <a:pt x="311695" y="5332"/>
                </a:cubicBezTo>
                <a:lnTo>
                  <a:pt x="504837" y="71450"/>
                </a:lnTo>
                <a:cubicBezTo>
                  <a:pt x="514627" y="74827"/>
                  <a:pt x="521036" y="83714"/>
                  <a:pt x="521036" y="94111"/>
                </a:cubicBezTo>
                <a:cubicBezTo>
                  <a:pt x="521036" y="104509"/>
                  <a:pt x="514627" y="113396"/>
                  <a:pt x="504837" y="116773"/>
                </a:cubicBezTo>
                <a:lnTo>
                  <a:pt x="483030" y="124238"/>
                </a:lnTo>
                <a:lnTo>
                  <a:pt x="483030" y="228835"/>
                </a:lnTo>
                <a:cubicBezTo>
                  <a:pt x="494067" y="232567"/>
                  <a:pt x="501988" y="242965"/>
                  <a:pt x="501988" y="255229"/>
                </a:cubicBezTo>
                <a:lnTo>
                  <a:pt x="501988" y="288999"/>
                </a:lnTo>
                <a:cubicBezTo>
                  <a:pt x="501988" y="293886"/>
                  <a:pt x="498072" y="297885"/>
                  <a:pt x="493088" y="297885"/>
                </a:cubicBezTo>
                <a:lnTo>
                  <a:pt x="455172" y="297885"/>
                </a:lnTo>
                <a:cubicBezTo>
                  <a:pt x="450277" y="297885"/>
                  <a:pt x="446271" y="293886"/>
                  <a:pt x="446271" y="288999"/>
                </a:cubicBezTo>
                <a:lnTo>
                  <a:pt x="446271" y="255229"/>
                </a:lnTo>
                <a:cubicBezTo>
                  <a:pt x="446271" y="242965"/>
                  <a:pt x="454193" y="232567"/>
                  <a:pt x="465229" y="228835"/>
                </a:cubicBezTo>
                <a:lnTo>
                  <a:pt x="465229" y="130281"/>
                </a:lnTo>
                <a:lnTo>
                  <a:pt x="426334" y="143611"/>
                </a:lnTo>
                <a:lnTo>
                  <a:pt x="426334" y="245453"/>
                </a:lnTo>
                <a:cubicBezTo>
                  <a:pt x="426334" y="292109"/>
                  <a:pt x="408622" y="336721"/>
                  <a:pt x="380586" y="368535"/>
                </a:cubicBezTo>
                <a:lnTo>
                  <a:pt x="410224" y="407815"/>
                </a:lnTo>
                <a:lnTo>
                  <a:pt x="498339" y="424255"/>
                </a:lnTo>
                <a:cubicBezTo>
                  <a:pt x="498606" y="424255"/>
                  <a:pt x="498873" y="424344"/>
                  <a:pt x="499140" y="424433"/>
                </a:cubicBezTo>
                <a:cubicBezTo>
                  <a:pt x="519968" y="430210"/>
                  <a:pt x="537679" y="443184"/>
                  <a:pt x="550407" y="461758"/>
                </a:cubicBezTo>
                <a:cubicBezTo>
                  <a:pt x="562067" y="478731"/>
                  <a:pt x="568475" y="499349"/>
                  <a:pt x="568475" y="519611"/>
                </a:cubicBezTo>
                <a:lnTo>
                  <a:pt x="568475" y="571509"/>
                </a:lnTo>
                <a:cubicBezTo>
                  <a:pt x="568475" y="590172"/>
                  <a:pt x="551742" y="605368"/>
                  <a:pt x="531093" y="605368"/>
                </a:cubicBezTo>
                <a:lnTo>
                  <a:pt x="322287" y="605368"/>
                </a:lnTo>
                <a:cubicBezTo>
                  <a:pt x="322287" y="605368"/>
                  <a:pt x="322198" y="605368"/>
                  <a:pt x="322198" y="605368"/>
                </a:cubicBezTo>
                <a:lnTo>
                  <a:pt x="246366" y="605368"/>
                </a:lnTo>
                <a:cubicBezTo>
                  <a:pt x="246277" y="605368"/>
                  <a:pt x="246277" y="605368"/>
                  <a:pt x="246277" y="605368"/>
                </a:cubicBezTo>
                <a:lnTo>
                  <a:pt x="37382" y="605368"/>
                </a:lnTo>
                <a:cubicBezTo>
                  <a:pt x="16822" y="605368"/>
                  <a:pt x="0" y="590172"/>
                  <a:pt x="0" y="571509"/>
                </a:cubicBezTo>
                <a:lnTo>
                  <a:pt x="0" y="519611"/>
                </a:lnTo>
                <a:cubicBezTo>
                  <a:pt x="0" y="499349"/>
                  <a:pt x="6497" y="478731"/>
                  <a:pt x="18068" y="461758"/>
                </a:cubicBezTo>
                <a:cubicBezTo>
                  <a:pt x="30795" y="443184"/>
                  <a:pt x="48507" y="430210"/>
                  <a:pt x="69424" y="424433"/>
                </a:cubicBezTo>
                <a:cubicBezTo>
                  <a:pt x="69602" y="424344"/>
                  <a:pt x="69869" y="424255"/>
                  <a:pt x="70136" y="424255"/>
                </a:cubicBezTo>
                <a:lnTo>
                  <a:pt x="158340" y="407815"/>
                </a:lnTo>
                <a:lnTo>
                  <a:pt x="187978" y="368535"/>
                </a:lnTo>
                <a:cubicBezTo>
                  <a:pt x="159853" y="336632"/>
                  <a:pt x="142141" y="291931"/>
                  <a:pt x="142141" y="245453"/>
                </a:cubicBezTo>
                <a:lnTo>
                  <a:pt x="142141" y="146899"/>
                </a:lnTo>
                <a:lnTo>
                  <a:pt x="54026" y="116773"/>
                </a:lnTo>
                <a:cubicBezTo>
                  <a:pt x="44235" y="113396"/>
                  <a:pt x="37827" y="104509"/>
                  <a:pt x="37827" y="94111"/>
                </a:cubicBezTo>
                <a:cubicBezTo>
                  <a:pt x="37827" y="83714"/>
                  <a:pt x="44235" y="74827"/>
                  <a:pt x="54026" y="71450"/>
                </a:cubicBezTo>
                <a:lnTo>
                  <a:pt x="247167" y="5332"/>
                </a:lnTo>
                <a:cubicBezTo>
                  <a:pt x="257580" y="1778"/>
                  <a:pt x="268506" y="0"/>
                  <a:pt x="279431" y="0"/>
                </a:cubicBezTo>
                <a:close/>
              </a:path>
            </a:pathLst>
          </a:custGeom>
          <a:solidFill>
            <a:srgbClr val="E6515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educative-academy-buildings_43236">
            <a:extLst>
              <a:ext uri="{FF2B5EF4-FFF2-40B4-BE49-F238E27FC236}">
                <a16:creationId xmlns:a16="http://schemas.microsoft.com/office/drawing/2014/main" id="{42D43CA6-F242-432C-88AF-DC7F18872EFA}"/>
              </a:ext>
            </a:extLst>
          </p:cNvPr>
          <p:cNvSpPr>
            <a:spLocks noChangeAspect="1"/>
          </p:cNvSpPr>
          <p:nvPr/>
        </p:nvSpPr>
        <p:spPr bwMode="auto">
          <a:xfrm>
            <a:off x="5630295" y="1313767"/>
            <a:ext cx="445806" cy="391732"/>
          </a:xfrm>
          <a:custGeom>
            <a:avLst/>
            <a:gdLst>
              <a:gd name="connsiteX0" fmla="*/ 209538 w 597041"/>
              <a:gd name="connsiteY0" fmla="*/ 117542 h 524623"/>
              <a:gd name="connsiteX1" fmla="*/ 209538 w 597041"/>
              <a:gd name="connsiteY1" fmla="*/ 179177 h 524623"/>
              <a:gd name="connsiteX2" fmla="*/ 281298 w 597041"/>
              <a:gd name="connsiteY2" fmla="*/ 213579 h 524623"/>
              <a:gd name="connsiteX3" fmla="*/ 281298 w 597041"/>
              <a:gd name="connsiteY3" fmla="*/ 258014 h 524623"/>
              <a:gd name="connsiteX4" fmla="*/ 209538 w 597041"/>
              <a:gd name="connsiteY4" fmla="*/ 225046 h 524623"/>
              <a:gd name="connsiteX5" fmla="*/ 209538 w 597041"/>
              <a:gd name="connsiteY5" fmla="*/ 341150 h 524623"/>
              <a:gd name="connsiteX6" fmla="*/ 367410 w 597041"/>
              <a:gd name="connsiteY6" fmla="*/ 341150 h 524623"/>
              <a:gd name="connsiteX7" fmla="*/ 394679 w 597041"/>
              <a:gd name="connsiteY7" fmla="*/ 341150 h 524623"/>
              <a:gd name="connsiteX8" fmla="*/ 571207 w 597041"/>
              <a:gd name="connsiteY8" fmla="*/ 341150 h 524623"/>
              <a:gd name="connsiteX9" fmla="*/ 571207 w 597041"/>
              <a:gd name="connsiteY9" fmla="*/ 117542 h 524623"/>
              <a:gd name="connsiteX10" fmla="*/ 363104 w 597041"/>
              <a:gd name="connsiteY10" fmla="*/ 73107 h 524623"/>
              <a:gd name="connsiteX11" fmla="*/ 410466 w 597041"/>
              <a:gd name="connsiteY11" fmla="*/ 73107 h 524623"/>
              <a:gd name="connsiteX12" fmla="*/ 410466 w 597041"/>
              <a:gd name="connsiteY12" fmla="*/ 93174 h 524623"/>
              <a:gd name="connsiteX13" fmla="*/ 588430 w 597041"/>
              <a:gd name="connsiteY13" fmla="*/ 93174 h 524623"/>
              <a:gd name="connsiteX14" fmla="*/ 597041 w 597041"/>
              <a:gd name="connsiteY14" fmla="*/ 93174 h 524623"/>
              <a:gd name="connsiteX15" fmla="*/ 597041 w 597041"/>
              <a:gd name="connsiteY15" fmla="*/ 117542 h 524623"/>
              <a:gd name="connsiteX16" fmla="*/ 588430 w 597041"/>
              <a:gd name="connsiteY16" fmla="*/ 117542 h 524623"/>
              <a:gd name="connsiteX17" fmla="*/ 588430 w 597041"/>
              <a:gd name="connsiteY17" fmla="*/ 358350 h 524623"/>
              <a:gd name="connsiteX18" fmla="*/ 394679 w 597041"/>
              <a:gd name="connsiteY18" fmla="*/ 358350 h 524623"/>
              <a:gd name="connsiteX19" fmla="*/ 394679 w 597041"/>
              <a:gd name="connsiteY19" fmla="*/ 402785 h 524623"/>
              <a:gd name="connsiteX20" fmla="*/ 490837 w 597041"/>
              <a:gd name="connsiteY20" fmla="*/ 511723 h 524623"/>
              <a:gd name="connsiteX21" fmla="*/ 456392 w 597041"/>
              <a:gd name="connsiteY21" fmla="*/ 511723 h 524623"/>
              <a:gd name="connsiteX22" fmla="*/ 390373 w 597041"/>
              <a:gd name="connsiteY22" fmla="*/ 438620 h 524623"/>
              <a:gd name="connsiteX23" fmla="*/ 390373 w 597041"/>
              <a:gd name="connsiteY23" fmla="*/ 511723 h 524623"/>
              <a:gd name="connsiteX24" fmla="*/ 370280 w 597041"/>
              <a:gd name="connsiteY24" fmla="*/ 511723 h 524623"/>
              <a:gd name="connsiteX25" fmla="*/ 370280 w 597041"/>
              <a:gd name="connsiteY25" fmla="*/ 438620 h 524623"/>
              <a:gd name="connsiteX26" fmla="*/ 305696 w 597041"/>
              <a:gd name="connsiteY26" fmla="*/ 511723 h 524623"/>
              <a:gd name="connsiteX27" fmla="*/ 271252 w 597041"/>
              <a:gd name="connsiteY27" fmla="*/ 511723 h 524623"/>
              <a:gd name="connsiteX28" fmla="*/ 367410 w 597041"/>
              <a:gd name="connsiteY28" fmla="*/ 402785 h 524623"/>
              <a:gd name="connsiteX29" fmla="*/ 367410 w 597041"/>
              <a:gd name="connsiteY29" fmla="*/ 358350 h 524623"/>
              <a:gd name="connsiteX30" fmla="*/ 192316 w 597041"/>
              <a:gd name="connsiteY30" fmla="*/ 358350 h 524623"/>
              <a:gd name="connsiteX31" fmla="*/ 192316 w 597041"/>
              <a:gd name="connsiteY31" fmla="*/ 217879 h 524623"/>
              <a:gd name="connsiteX32" fmla="*/ 169353 w 597041"/>
              <a:gd name="connsiteY32" fmla="*/ 207845 h 524623"/>
              <a:gd name="connsiteX33" fmla="*/ 163612 w 597041"/>
              <a:gd name="connsiteY33" fmla="*/ 329683 h 524623"/>
              <a:gd name="connsiteX34" fmla="*/ 159307 w 597041"/>
              <a:gd name="connsiteY34" fmla="*/ 329683 h 524623"/>
              <a:gd name="connsiteX35" fmla="*/ 159307 w 597041"/>
              <a:gd name="connsiteY35" fmla="*/ 346883 h 524623"/>
              <a:gd name="connsiteX36" fmla="*/ 159307 w 597041"/>
              <a:gd name="connsiteY36" fmla="*/ 359784 h 524623"/>
              <a:gd name="connsiteX37" fmla="*/ 159307 w 597041"/>
              <a:gd name="connsiteY37" fmla="*/ 490222 h 524623"/>
              <a:gd name="connsiteX38" fmla="*/ 165047 w 597041"/>
              <a:gd name="connsiteY38" fmla="*/ 490222 h 524623"/>
              <a:gd name="connsiteX39" fmla="*/ 193751 w 597041"/>
              <a:gd name="connsiteY39" fmla="*/ 497389 h 524623"/>
              <a:gd name="connsiteX40" fmla="*/ 193751 w 597041"/>
              <a:gd name="connsiteY40" fmla="*/ 524623 h 524623"/>
              <a:gd name="connsiteX41" fmla="*/ 169353 w 597041"/>
              <a:gd name="connsiteY41" fmla="*/ 524623 h 524623"/>
              <a:gd name="connsiteX42" fmla="*/ 139214 w 597041"/>
              <a:gd name="connsiteY42" fmla="*/ 520323 h 524623"/>
              <a:gd name="connsiteX43" fmla="*/ 139214 w 597041"/>
              <a:gd name="connsiteY43" fmla="*/ 524623 h 524623"/>
              <a:gd name="connsiteX44" fmla="*/ 106204 w 597041"/>
              <a:gd name="connsiteY44" fmla="*/ 524623 h 524623"/>
              <a:gd name="connsiteX45" fmla="*/ 106204 w 597041"/>
              <a:gd name="connsiteY45" fmla="*/ 494522 h 524623"/>
              <a:gd name="connsiteX46" fmla="*/ 106204 w 597041"/>
              <a:gd name="connsiteY46" fmla="*/ 490222 h 524623"/>
              <a:gd name="connsiteX47" fmla="*/ 106204 w 597041"/>
              <a:gd name="connsiteY47" fmla="*/ 359784 h 524623"/>
              <a:gd name="connsiteX48" fmla="*/ 87547 w 597041"/>
              <a:gd name="connsiteY48" fmla="*/ 359784 h 524623"/>
              <a:gd name="connsiteX49" fmla="*/ 87547 w 597041"/>
              <a:gd name="connsiteY49" fmla="*/ 490222 h 524623"/>
              <a:gd name="connsiteX50" fmla="*/ 87547 w 597041"/>
              <a:gd name="connsiteY50" fmla="*/ 494522 h 524623"/>
              <a:gd name="connsiteX51" fmla="*/ 87547 w 597041"/>
              <a:gd name="connsiteY51" fmla="*/ 524623 h 524623"/>
              <a:gd name="connsiteX52" fmla="*/ 54537 w 597041"/>
              <a:gd name="connsiteY52" fmla="*/ 524623 h 524623"/>
              <a:gd name="connsiteX53" fmla="*/ 54537 w 597041"/>
              <a:gd name="connsiteY53" fmla="*/ 520323 h 524623"/>
              <a:gd name="connsiteX54" fmla="*/ 25834 w 597041"/>
              <a:gd name="connsiteY54" fmla="*/ 524623 h 524623"/>
              <a:gd name="connsiteX55" fmla="*/ 0 w 597041"/>
              <a:gd name="connsiteY55" fmla="*/ 524623 h 524623"/>
              <a:gd name="connsiteX56" fmla="*/ 0 w 597041"/>
              <a:gd name="connsiteY56" fmla="*/ 497389 h 524623"/>
              <a:gd name="connsiteX57" fmla="*/ 30139 w 597041"/>
              <a:gd name="connsiteY57" fmla="*/ 490222 h 524623"/>
              <a:gd name="connsiteX58" fmla="*/ 34445 w 597041"/>
              <a:gd name="connsiteY58" fmla="*/ 490222 h 524623"/>
              <a:gd name="connsiteX59" fmla="*/ 34445 w 597041"/>
              <a:gd name="connsiteY59" fmla="*/ 359784 h 524623"/>
              <a:gd name="connsiteX60" fmla="*/ 34445 w 597041"/>
              <a:gd name="connsiteY60" fmla="*/ 346883 h 524623"/>
              <a:gd name="connsiteX61" fmla="*/ 34445 w 597041"/>
              <a:gd name="connsiteY61" fmla="*/ 329683 h 524623"/>
              <a:gd name="connsiteX62" fmla="*/ 31574 w 597041"/>
              <a:gd name="connsiteY62" fmla="*/ 329683 h 524623"/>
              <a:gd name="connsiteX63" fmla="*/ 30139 w 597041"/>
              <a:gd name="connsiteY63" fmla="*/ 302448 h 524623"/>
              <a:gd name="connsiteX64" fmla="*/ 4306 w 597041"/>
              <a:gd name="connsiteY64" fmla="*/ 302448 h 524623"/>
              <a:gd name="connsiteX65" fmla="*/ 8611 w 597041"/>
              <a:gd name="connsiteY65" fmla="*/ 169144 h 524623"/>
              <a:gd name="connsiteX66" fmla="*/ 67454 w 597041"/>
              <a:gd name="connsiteY66" fmla="*/ 159110 h 524623"/>
              <a:gd name="connsiteX67" fmla="*/ 94723 w 597041"/>
              <a:gd name="connsiteY67" fmla="*/ 190645 h 524623"/>
              <a:gd name="connsiteX68" fmla="*/ 123427 w 597041"/>
              <a:gd name="connsiteY68" fmla="*/ 159110 h 524623"/>
              <a:gd name="connsiteX69" fmla="*/ 165047 w 597041"/>
              <a:gd name="connsiteY69" fmla="*/ 159110 h 524623"/>
              <a:gd name="connsiteX70" fmla="*/ 192316 w 597041"/>
              <a:gd name="connsiteY70" fmla="*/ 172011 h 524623"/>
              <a:gd name="connsiteX71" fmla="*/ 192316 w 597041"/>
              <a:gd name="connsiteY71" fmla="*/ 117542 h 524623"/>
              <a:gd name="connsiteX72" fmla="*/ 180835 w 597041"/>
              <a:gd name="connsiteY72" fmla="*/ 117542 h 524623"/>
              <a:gd name="connsiteX73" fmla="*/ 180835 w 597041"/>
              <a:gd name="connsiteY73" fmla="*/ 93174 h 524623"/>
              <a:gd name="connsiteX74" fmla="*/ 192316 w 597041"/>
              <a:gd name="connsiteY74" fmla="*/ 93174 h 524623"/>
              <a:gd name="connsiteX75" fmla="*/ 363104 w 597041"/>
              <a:gd name="connsiteY75" fmla="*/ 93174 h 524623"/>
              <a:gd name="connsiteX76" fmla="*/ 96902 w 597041"/>
              <a:gd name="connsiteY76" fmla="*/ 0 h 524623"/>
              <a:gd name="connsiteX77" fmla="*/ 170814 w 597041"/>
              <a:gd name="connsiteY77" fmla="*/ 73797 h 524623"/>
              <a:gd name="connsiteX78" fmla="*/ 96902 w 597041"/>
              <a:gd name="connsiteY78" fmla="*/ 147594 h 524623"/>
              <a:gd name="connsiteX79" fmla="*/ 22990 w 597041"/>
              <a:gd name="connsiteY79" fmla="*/ 73797 h 524623"/>
              <a:gd name="connsiteX80" fmla="*/ 96902 w 597041"/>
              <a:gd name="connsiteY80" fmla="*/ 0 h 52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97041" h="524623">
                <a:moveTo>
                  <a:pt x="209538" y="117542"/>
                </a:moveTo>
                <a:lnTo>
                  <a:pt x="209538" y="179177"/>
                </a:lnTo>
                <a:lnTo>
                  <a:pt x="281298" y="213579"/>
                </a:lnTo>
                <a:lnTo>
                  <a:pt x="281298" y="258014"/>
                </a:lnTo>
                <a:lnTo>
                  <a:pt x="209538" y="225046"/>
                </a:lnTo>
                <a:lnTo>
                  <a:pt x="209538" y="341150"/>
                </a:lnTo>
                <a:lnTo>
                  <a:pt x="367410" y="341150"/>
                </a:lnTo>
                <a:lnTo>
                  <a:pt x="394679" y="341150"/>
                </a:lnTo>
                <a:lnTo>
                  <a:pt x="571207" y="341150"/>
                </a:lnTo>
                <a:lnTo>
                  <a:pt x="571207" y="117542"/>
                </a:lnTo>
                <a:close/>
                <a:moveTo>
                  <a:pt x="363104" y="73107"/>
                </a:moveTo>
                <a:lnTo>
                  <a:pt x="410466" y="73107"/>
                </a:lnTo>
                <a:lnTo>
                  <a:pt x="410466" y="93174"/>
                </a:lnTo>
                <a:lnTo>
                  <a:pt x="588430" y="93174"/>
                </a:lnTo>
                <a:lnTo>
                  <a:pt x="597041" y="93174"/>
                </a:lnTo>
                <a:lnTo>
                  <a:pt x="597041" y="117542"/>
                </a:lnTo>
                <a:lnTo>
                  <a:pt x="588430" y="117542"/>
                </a:lnTo>
                <a:lnTo>
                  <a:pt x="588430" y="358350"/>
                </a:lnTo>
                <a:lnTo>
                  <a:pt x="394679" y="358350"/>
                </a:lnTo>
                <a:lnTo>
                  <a:pt x="394679" y="402785"/>
                </a:lnTo>
                <a:lnTo>
                  <a:pt x="490837" y="511723"/>
                </a:lnTo>
                <a:lnTo>
                  <a:pt x="456392" y="511723"/>
                </a:lnTo>
                <a:lnTo>
                  <a:pt x="390373" y="438620"/>
                </a:lnTo>
                <a:lnTo>
                  <a:pt x="390373" y="511723"/>
                </a:lnTo>
                <a:lnTo>
                  <a:pt x="370280" y="511723"/>
                </a:lnTo>
                <a:lnTo>
                  <a:pt x="370280" y="438620"/>
                </a:lnTo>
                <a:lnTo>
                  <a:pt x="305696" y="511723"/>
                </a:lnTo>
                <a:lnTo>
                  <a:pt x="271252" y="511723"/>
                </a:lnTo>
                <a:lnTo>
                  <a:pt x="367410" y="402785"/>
                </a:lnTo>
                <a:lnTo>
                  <a:pt x="367410" y="358350"/>
                </a:lnTo>
                <a:lnTo>
                  <a:pt x="192316" y="358350"/>
                </a:lnTo>
                <a:lnTo>
                  <a:pt x="192316" y="217879"/>
                </a:lnTo>
                <a:lnTo>
                  <a:pt x="169353" y="207845"/>
                </a:lnTo>
                <a:lnTo>
                  <a:pt x="163612" y="329683"/>
                </a:lnTo>
                <a:lnTo>
                  <a:pt x="159307" y="329683"/>
                </a:lnTo>
                <a:lnTo>
                  <a:pt x="159307" y="346883"/>
                </a:lnTo>
                <a:lnTo>
                  <a:pt x="159307" y="359784"/>
                </a:lnTo>
                <a:lnTo>
                  <a:pt x="159307" y="490222"/>
                </a:lnTo>
                <a:lnTo>
                  <a:pt x="165047" y="490222"/>
                </a:lnTo>
                <a:lnTo>
                  <a:pt x="193751" y="497389"/>
                </a:lnTo>
                <a:lnTo>
                  <a:pt x="193751" y="524623"/>
                </a:lnTo>
                <a:lnTo>
                  <a:pt x="169353" y="524623"/>
                </a:lnTo>
                <a:lnTo>
                  <a:pt x="139214" y="520323"/>
                </a:lnTo>
                <a:lnTo>
                  <a:pt x="139214" y="524623"/>
                </a:lnTo>
                <a:lnTo>
                  <a:pt x="106204" y="524623"/>
                </a:lnTo>
                <a:lnTo>
                  <a:pt x="106204" y="494522"/>
                </a:lnTo>
                <a:lnTo>
                  <a:pt x="106204" y="490222"/>
                </a:lnTo>
                <a:lnTo>
                  <a:pt x="106204" y="359784"/>
                </a:lnTo>
                <a:lnTo>
                  <a:pt x="87547" y="359784"/>
                </a:lnTo>
                <a:lnTo>
                  <a:pt x="87547" y="490222"/>
                </a:lnTo>
                <a:lnTo>
                  <a:pt x="87547" y="494522"/>
                </a:lnTo>
                <a:lnTo>
                  <a:pt x="87547" y="524623"/>
                </a:lnTo>
                <a:lnTo>
                  <a:pt x="54537" y="524623"/>
                </a:lnTo>
                <a:lnTo>
                  <a:pt x="54537" y="520323"/>
                </a:lnTo>
                <a:lnTo>
                  <a:pt x="25834" y="524623"/>
                </a:lnTo>
                <a:lnTo>
                  <a:pt x="0" y="524623"/>
                </a:lnTo>
                <a:lnTo>
                  <a:pt x="0" y="497389"/>
                </a:lnTo>
                <a:lnTo>
                  <a:pt x="30139" y="490222"/>
                </a:lnTo>
                <a:lnTo>
                  <a:pt x="34445" y="490222"/>
                </a:lnTo>
                <a:lnTo>
                  <a:pt x="34445" y="359784"/>
                </a:lnTo>
                <a:lnTo>
                  <a:pt x="34445" y="346883"/>
                </a:lnTo>
                <a:lnTo>
                  <a:pt x="34445" y="329683"/>
                </a:lnTo>
                <a:lnTo>
                  <a:pt x="31574" y="329683"/>
                </a:lnTo>
                <a:lnTo>
                  <a:pt x="30139" y="302448"/>
                </a:lnTo>
                <a:lnTo>
                  <a:pt x="4306" y="302448"/>
                </a:lnTo>
                <a:lnTo>
                  <a:pt x="8611" y="169144"/>
                </a:lnTo>
                <a:lnTo>
                  <a:pt x="67454" y="159110"/>
                </a:lnTo>
                <a:lnTo>
                  <a:pt x="94723" y="190645"/>
                </a:lnTo>
                <a:lnTo>
                  <a:pt x="123427" y="159110"/>
                </a:lnTo>
                <a:lnTo>
                  <a:pt x="165047" y="159110"/>
                </a:lnTo>
                <a:lnTo>
                  <a:pt x="192316" y="172011"/>
                </a:lnTo>
                <a:lnTo>
                  <a:pt x="192316" y="117542"/>
                </a:lnTo>
                <a:lnTo>
                  <a:pt x="180835" y="117542"/>
                </a:lnTo>
                <a:lnTo>
                  <a:pt x="180835" y="93174"/>
                </a:lnTo>
                <a:lnTo>
                  <a:pt x="192316" y="93174"/>
                </a:lnTo>
                <a:lnTo>
                  <a:pt x="363104" y="93174"/>
                </a:lnTo>
                <a:close/>
                <a:moveTo>
                  <a:pt x="96902" y="0"/>
                </a:moveTo>
                <a:cubicBezTo>
                  <a:pt x="137722" y="0"/>
                  <a:pt x="170814" y="33040"/>
                  <a:pt x="170814" y="73797"/>
                </a:cubicBezTo>
                <a:cubicBezTo>
                  <a:pt x="170814" y="114554"/>
                  <a:pt x="137722" y="147594"/>
                  <a:pt x="96902" y="147594"/>
                </a:cubicBezTo>
                <a:cubicBezTo>
                  <a:pt x="56082" y="147594"/>
                  <a:pt x="22990" y="114554"/>
                  <a:pt x="22990" y="73797"/>
                </a:cubicBezTo>
                <a:cubicBezTo>
                  <a:pt x="22990" y="33040"/>
                  <a:pt x="56082" y="0"/>
                  <a:pt x="96902" y="0"/>
                </a:cubicBezTo>
                <a:close/>
              </a:path>
            </a:pathLst>
          </a:custGeom>
          <a:solidFill>
            <a:srgbClr val="E6515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educative-academy-buildings_43236">
            <a:extLst>
              <a:ext uri="{FF2B5EF4-FFF2-40B4-BE49-F238E27FC236}">
                <a16:creationId xmlns:a16="http://schemas.microsoft.com/office/drawing/2014/main" id="{8A37711F-4D2A-42D7-95BC-B7D8523B819E}"/>
              </a:ext>
            </a:extLst>
          </p:cNvPr>
          <p:cNvSpPr>
            <a:spLocks noChangeAspect="1"/>
          </p:cNvSpPr>
          <p:nvPr/>
        </p:nvSpPr>
        <p:spPr bwMode="auto">
          <a:xfrm>
            <a:off x="7641125" y="1286731"/>
            <a:ext cx="324937" cy="445805"/>
          </a:xfrm>
          <a:custGeom>
            <a:avLst/>
            <a:gdLst>
              <a:gd name="connsiteX0" fmla="*/ 67285 w 442586"/>
              <a:gd name="connsiteY0" fmla="*/ 536559 h 607215"/>
              <a:gd name="connsiteX1" fmla="*/ 41993 w 442586"/>
              <a:gd name="connsiteY1" fmla="*/ 561809 h 607215"/>
              <a:gd name="connsiteX2" fmla="*/ 67285 w 442586"/>
              <a:gd name="connsiteY2" fmla="*/ 587060 h 607215"/>
              <a:gd name="connsiteX3" fmla="*/ 77379 w 442586"/>
              <a:gd name="connsiteY3" fmla="*/ 587060 h 607215"/>
              <a:gd name="connsiteX4" fmla="*/ 354959 w 442586"/>
              <a:gd name="connsiteY4" fmla="*/ 587060 h 607215"/>
              <a:gd name="connsiteX5" fmla="*/ 354959 w 442586"/>
              <a:gd name="connsiteY5" fmla="*/ 536559 h 607215"/>
              <a:gd name="connsiteX6" fmla="*/ 77379 w 442586"/>
              <a:gd name="connsiteY6" fmla="*/ 536559 h 607215"/>
              <a:gd name="connsiteX7" fmla="*/ 92577 w 442586"/>
              <a:gd name="connsiteY7" fmla="*/ 457084 h 607215"/>
              <a:gd name="connsiteX8" fmla="*/ 67285 w 442586"/>
              <a:gd name="connsiteY8" fmla="*/ 482335 h 607215"/>
              <a:gd name="connsiteX9" fmla="*/ 92577 w 442586"/>
              <a:gd name="connsiteY9" fmla="*/ 507586 h 607215"/>
              <a:gd name="connsiteX10" fmla="*/ 102670 w 442586"/>
              <a:gd name="connsiteY10" fmla="*/ 507586 h 607215"/>
              <a:gd name="connsiteX11" fmla="*/ 386101 w 442586"/>
              <a:gd name="connsiteY11" fmla="*/ 507586 h 607215"/>
              <a:gd name="connsiteX12" fmla="*/ 386101 w 442586"/>
              <a:gd name="connsiteY12" fmla="*/ 457084 h 607215"/>
              <a:gd name="connsiteX13" fmla="*/ 102670 w 442586"/>
              <a:gd name="connsiteY13" fmla="*/ 457084 h 607215"/>
              <a:gd name="connsiteX14" fmla="*/ 63786 w 442586"/>
              <a:gd name="connsiteY14" fmla="*/ 373029 h 607215"/>
              <a:gd name="connsiteX15" fmla="*/ 50882 w 442586"/>
              <a:gd name="connsiteY15" fmla="*/ 394902 h 607215"/>
              <a:gd name="connsiteX16" fmla="*/ 76117 w 442586"/>
              <a:gd name="connsiteY16" fmla="*/ 420095 h 607215"/>
              <a:gd name="connsiteX17" fmla="*/ 365053 w 442586"/>
              <a:gd name="connsiteY17" fmla="*/ 420095 h 607215"/>
              <a:gd name="connsiteX18" fmla="*/ 365053 w 442586"/>
              <a:gd name="connsiteY18" fmla="*/ 373029 h 607215"/>
              <a:gd name="connsiteX19" fmla="*/ 107660 w 442586"/>
              <a:gd name="connsiteY19" fmla="*/ 265326 h 607215"/>
              <a:gd name="connsiteX20" fmla="*/ 340392 w 442586"/>
              <a:gd name="connsiteY20" fmla="*/ 265326 h 607215"/>
              <a:gd name="connsiteX21" fmla="*/ 406346 w 442586"/>
              <a:gd name="connsiteY21" fmla="*/ 345831 h 607215"/>
              <a:gd name="connsiteX22" fmla="*/ 406346 w 442586"/>
              <a:gd name="connsiteY22" fmla="*/ 373029 h 607215"/>
              <a:gd name="connsiteX23" fmla="*/ 380137 w 442586"/>
              <a:gd name="connsiteY23" fmla="*/ 373029 h 607215"/>
              <a:gd name="connsiteX24" fmla="*/ 405084 w 442586"/>
              <a:gd name="connsiteY24" fmla="*/ 419694 h 607215"/>
              <a:gd name="connsiteX25" fmla="*/ 405084 w 442586"/>
              <a:gd name="connsiteY25" fmla="*/ 420095 h 607215"/>
              <a:gd name="connsiteX26" fmla="*/ 405084 w 442586"/>
              <a:gd name="connsiteY26" fmla="*/ 430173 h 607215"/>
              <a:gd name="connsiteX27" fmla="*/ 405084 w 442586"/>
              <a:gd name="connsiteY27" fmla="*/ 436929 h 607215"/>
              <a:gd name="connsiteX28" fmla="*/ 406346 w 442586"/>
              <a:gd name="connsiteY28" fmla="*/ 436929 h 607215"/>
              <a:gd name="connsiteX29" fmla="*/ 421487 w 442586"/>
              <a:gd name="connsiteY29" fmla="*/ 436929 h 607215"/>
              <a:gd name="connsiteX30" fmla="*/ 421487 w 442586"/>
              <a:gd name="connsiteY30" fmla="*/ 457084 h 607215"/>
              <a:gd name="connsiteX31" fmla="*/ 406346 w 442586"/>
              <a:gd name="connsiteY31" fmla="*/ 457084 h 607215"/>
              <a:gd name="connsiteX32" fmla="*/ 406346 w 442586"/>
              <a:gd name="connsiteY32" fmla="*/ 507586 h 607215"/>
              <a:gd name="connsiteX33" fmla="*/ 421487 w 442586"/>
              <a:gd name="connsiteY33" fmla="*/ 507586 h 607215"/>
              <a:gd name="connsiteX34" fmla="*/ 421487 w 442586"/>
              <a:gd name="connsiteY34" fmla="*/ 527741 h 607215"/>
              <a:gd name="connsiteX35" fmla="*/ 406346 w 442586"/>
              <a:gd name="connsiteY35" fmla="*/ 527741 h 607215"/>
              <a:gd name="connsiteX36" fmla="*/ 396252 w 442586"/>
              <a:gd name="connsiteY36" fmla="*/ 527741 h 607215"/>
              <a:gd name="connsiteX37" fmla="*/ 396252 w 442586"/>
              <a:gd name="connsiteY37" fmla="*/ 536559 h 607215"/>
              <a:gd name="connsiteX38" fmla="*/ 375147 w 442586"/>
              <a:gd name="connsiteY38" fmla="*/ 536559 h 607215"/>
              <a:gd name="connsiteX39" fmla="*/ 375147 w 442586"/>
              <a:gd name="connsiteY39" fmla="*/ 587060 h 607215"/>
              <a:gd name="connsiteX40" fmla="*/ 396252 w 442586"/>
              <a:gd name="connsiteY40" fmla="*/ 587060 h 607215"/>
              <a:gd name="connsiteX41" fmla="*/ 396252 w 442586"/>
              <a:gd name="connsiteY41" fmla="*/ 607215 h 607215"/>
              <a:gd name="connsiteX42" fmla="*/ 375147 w 442586"/>
              <a:gd name="connsiteY42" fmla="*/ 607215 h 607215"/>
              <a:gd name="connsiteX43" fmla="*/ 354959 w 442586"/>
              <a:gd name="connsiteY43" fmla="*/ 607215 h 607215"/>
              <a:gd name="connsiteX44" fmla="*/ 77379 w 442586"/>
              <a:gd name="connsiteY44" fmla="*/ 607215 h 607215"/>
              <a:gd name="connsiteX45" fmla="*/ 67285 w 442586"/>
              <a:gd name="connsiteY45" fmla="*/ 607215 h 607215"/>
              <a:gd name="connsiteX46" fmla="*/ 21805 w 442586"/>
              <a:gd name="connsiteY46" fmla="*/ 561809 h 607215"/>
              <a:gd name="connsiteX47" fmla="*/ 63270 w 442586"/>
              <a:gd name="connsiteY47" fmla="*/ 516804 h 607215"/>
              <a:gd name="connsiteX48" fmla="*/ 47040 w 442586"/>
              <a:gd name="connsiteY48" fmla="*/ 482335 h 607215"/>
              <a:gd name="connsiteX49" fmla="*/ 75658 w 442586"/>
              <a:gd name="connsiteY49" fmla="*/ 440250 h 607215"/>
              <a:gd name="connsiteX50" fmla="*/ 30637 w 442586"/>
              <a:gd name="connsiteY50" fmla="*/ 394902 h 607215"/>
              <a:gd name="connsiteX51" fmla="*/ 47613 w 442586"/>
              <a:gd name="connsiteY51" fmla="*/ 359802 h 607215"/>
              <a:gd name="connsiteX52" fmla="*/ 198725 w 442586"/>
              <a:gd name="connsiteY52" fmla="*/ 0 h 607215"/>
              <a:gd name="connsiteX53" fmla="*/ 324211 w 442586"/>
              <a:gd name="connsiteY53" fmla="*/ 125353 h 607215"/>
              <a:gd name="connsiteX54" fmla="*/ 351109 w 442586"/>
              <a:gd name="connsiteY54" fmla="*/ 130049 h 607215"/>
              <a:gd name="connsiteX55" fmla="*/ 442586 w 442586"/>
              <a:gd name="connsiteY55" fmla="*/ 221386 h 607215"/>
              <a:gd name="connsiteX56" fmla="*/ 400203 w 442586"/>
              <a:gd name="connsiteY56" fmla="*/ 298350 h 607215"/>
              <a:gd name="connsiteX57" fmla="*/ 354723 w 442586"/>
              <a:gd name="connsiteY57" fmla="*/ 242861 h 607215"/>
              <a:gd name="connsiteX58" fmla="*/ 90960 w 442586"/>
              <a:gd name="connsiteY58" fmla="*/ 242861 h 607215"/>
              <a:gd name="connsiteX59" fmla="*/ 56664 w 442586"/>
              <a:gd name="connsiteY59" fmla="*/ 296804 h 607215"/>
              <a:gd name="connsiteX60" fmla="*/ 0 w 442586"/>
              <a:gd name="connsiteY60" fmla="*/ 199855 h 607215"/>
              <a:gd name="connsiteX61" fmla="*/ 77655 w 442586"/>
              <a:gd name="connsiteY61" fmla="*/ 92712 h 607215"/>
              <a:gd name="connsiteX62" fmla="*/ 198725 w 442586"/>
              <a:gd name="connsiteY62" fmla="*/ 0 h 60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42586" h="607215">
                <a:moveTo>
                  <a:pt x="67285" y="536559"/>
                </a:moveTo>
                <a:cubicBezTo>
                  <a:pt x="53348" y="536559"/>
                  <a:pt x="41993" y="547896"/>
                  <a:pt x="41993" y="561809"/>
                </a:cubicBezTo>
                <a:cubicBezTo>
                  <a:pt x="41993" y="575723"/>
                  <a:pt x="53348" y="587060"/>
                  <a:pt x="67285" y="587060"/>
                </a:cubicBezTo>
                <a:lnTo>
                  <a:pt x="77379" y="587060"/>
                </a:lnTo>
                <a:lnTo>
                  <a:pt x="354959" y="587060"/>
                </a:lnTo>
                <a:lnTo>
                  <a:pt x="354959" y="536559"/>
                </a:lnTo>
                <a:lnTo>
                  <a:pt x="77379" y="536559"/>
                </a:lnTo>
                <a:close/>
                <a:moveTo>
                  <a:pt x="92577" y="457084"/>
                </a:moveTo>
                <a:cubicBezTo>
                  <a:pt x="78640" y="457084"/>
                  <a:pt x="67285" y="468421"/>
                  <a:pt x="67285" y="482335"/>
                </a:cubicBezTo>
                <a:cubicBezTo>
                  <a:pt x="67285" y="496249"/>
                  <a:pt x="78640" y="507586"/>
                  <a:pt x="92577" y="507586"/>
                </a:cubicBezTo>
                <a:lnTo>
                  <a:pt x="102670" y="507586"/>
                </a:lnTo>
                <a:lnTo>
                  <a:pt x="386101" y="507586"/>
                </a:lnTo>
                <a:lnTo>
                  <a:pt x="386101" y="457084"/>
                </a:lnTo>
                <a:lnTo>
                  <a:pt x="102670" y="457084"/>
                </a:lnTo>
                <a:close/>
                <a:moveTo>
                  <a:pt x="63786" y="373029"/>
                </a:moveTo>
                <a:cubicBezTo>
                  <a:pt x="56101" y="377323"/>
                  <a:pt x="50882" y="385454"/>
                  <a:pt x="50882" y="394902"/>
                </a:cubicBezTo>
                <a:cubicBezTo>
                  <a:pt x="50882" y="408815"/>
                  <a:pt x="62180" y="420095"/>
                  <a:pt x="76117" y="420095"/>
                </a:cubicBezTo>
                <a:lnTo>
                  <a:pt x="365053" y="420095"/>
                </a:lnTo>
                <a:lnTo>
                  <a:pt x="365053" y="373029"/>
                </a:lnTo>
                <a:close/>
                <a:moveTo>
                  <a:pt x="107660" y="265326"/>
                </a:moveTo>
                <a:lnTo>
                  <a:pt x="340392" y="265326"/>
                </a:lnTo>
                <a:lnTo>
                  <a:pt x="406346" y="345831"/>
                </a:lnTo>
                <a:lnTo>
                  <a:pt x="406346" y="373029"/>
                </a:lnTo>
                <a:lnTo>
                  <a:pt x="380137" y="373029"/>
                </a:lnTo>
                <a:lnTo>
                  <a:pt x="405084" y="419694"/>
                </a:lnTo>
                <a:lnTo>
                  <a:pt x="405084" y="420095"/>
                </a:lnTo>
                <a:lnTo>
                  <a:pt x="405084" y="430173"/>
                </a:lnTo>
                <a:lnTo>
                  <a:pt x="405084" y="436929"/>
                </a:lnTo>
                <a:lnTo>
                  <a:pt x="406346" y="436929"/>
                </a:lnTo>
                <a:lnTo>
                  <a:pt x="421487" y="436929"/>
                </a:lnTo>
                <a:lnTo>
                  <a:pt x="421487" y="457084"/>
                </a:lnTo>
                <a:lnTo>
                  <a:pt x="406346" y="457084"/>
                </a:lnTo>
                <a:lnTo>
                  <a:pt x="406346" y="507586"/>
                </a:lnTo>
                <a:lnTo>
                  <a:pt x="421487" y="507586"/>
                </a:lnTo>
                <a:lnTo>
                  <a:pt x="421487" y="527741"/>
                </a:lnTo>
                <a:lnTo>
                  <a:pt x="406346" y="527741"/>
                </a:lnTo>
                <a:lnTo>
                  <a:pt x="396252" y="527741"/>
                </a:lnTo>
                <a:lnTo>
                  <a:pt x="396252" y="536559"/>
                </a:lnTo>
                <a:lnTo>
                  <a:pt x="375147" y="536559"/>
                </a:lnTo>
                <a:lnTo>
                  <a:pt x="375147" y="587060"/>
                </a:lnTo>
                <a:lnTo>
                  <a:pt x="396252" y="587060"/>
                </a:lnTo>
                <a:lnTo>
                  <a:pt x="396252" y="607215"/>
                </a:lnTo>
                <a:lnTo>
                  <a:pt x="375147" y="607215"/>
                </a:lnTo>
                <a:lnTo>
                  <a:pt x="354959" y="607215"/>
                </a:lnTo>
                <a:lnTo>
                  <a:pt x="77379" y="607215"/>
                </a:lnTo>
                <a:lnTo>
                  <a:pt x="67285" y="607215"/>
                </a:lnTo>
                <a:cubicBezTo>
                  <a:pt x="42222" y="607215"/>
                  <a:pt x="21805" y="586889"/>
                  <a:pt x="21805" y="561809"/>
                </a:cubicBezTo>
                <a:cubicBezTo>
                  <a:pt x="21805" y="538162"/>
                  <a:pt x="40100" y="518866"/>
                  <a:pt x="63270" y="516804"/>
                </a:cubicBezTo>
                <a:cubicBezTo>
                  <a:pt x="53463" y="508502"/>
                  <a:pt x="47040" y="496191"/>
                  <a:pt x="47040" y="482335"/>
                </a:cubicBezTo>
                <a:cubicBezTo>
                  <a:pt x="47040" y="463268"/>
                  <a:pt x="58969" y="446949"/>
                  <a:pt x="75658" y="440250"/>
                </a:cubicBezTo>
                <a:cubicBezTo>
                  <a:pt x="50825" y="440021"/>
                  <a:pt x="30637" y="419752"/>
                  <a:pt x="30637" y="394902"/>
                </a:cubicBezTo>
                <a:cubicBezTo>
                  <a:pt x="30637" y="380644"/>
                  <a:pt x="37347" y="368105"/>
                  <a:pt x="47613" y="359802"/>
                </a:cubicBezTo>
                <a:close/>
                <a:moveTo>
                  <a:pt x="198725" y="0"/>
                </a:moveTo>
                <a:cubicBezTo>
                  <a:pt x="268006" y="0"/>
                  <a:pt x="324211" y="56120"/>
                  <a:pt x="324211" y="125353"/>
                </a:cubicBezTo>
                <a:cubicBezTo>
                  <a:pt x="324211" y="128331"/>
                  <a:pt x="341589" y="130049"/>
                  <a:pt x="351109" y="130049"/>
                </a:cubicBezTo>
                <a:cubicBezTo>
                  <a:pt x="401579" y="130049"/>
                  <a:pt x="442586" y="170936"/>
                  <a:pt x="442586" y="221386"/>
                </a:cubicBezTo>
                <a:cubicBezTo>
                  <a:pt x="442586" y="253798"/>
                  <a:pt x="425667" y="282144"/>
                  <a:pt x="400203" y="298350"/>
                </a:cubicBezTo>
                <a:lnTo>
                  <a:pt x="354723" y="242861"/>
                </a:lnTo>
                <a:lnTo>
                  <a:pt x="90960" y="242861"/>
                </a:lnTo>
                <a:lnTo>
                  <a:pt x="56664" y="296804"/>
                </a:lnTo>
                <a:cubicBezTo>
                  <a:pt x="35099" y="274585"/>
                  <a:pt x="0" y="233355"/>
                  <a:pt x="0" y="199855"/>
                </a:cubicBezTo>
                <a:cubicBezTo>
                  <a:pt x="0" y="149862"/>
                  <a:pt x="32576" y="107544"/>
                  <a:pt x="77655" y="92712"/>
                </a:cubicBezTo>
                <a:cubicBezTo>
                  <a:pt x="92050" y="39341"/>
                  <a:pt x="140742" y="0"/>
                  <a:pt x="198725" y="0"/>
                </a:cubicBezTo>
                <a:close/>
              </a:path>
            </a:pathLst>
          </a:custGeom>
          <a:solidFill>
            <a:srgbClr val="E6515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educative-academy-buildings_43236">
            <a:extLst>
              <a:ext uri="{FF2B5EF4-FFF2-40B4-BE49-F238E27FC236}">
                <a16:creationId xmlns:a16="http://schemas.microsoft.com/office/drawing/2014/main" id="{AB4C93C9-A368-4283-8032-89E436D2AE93}"/>
              </a:ext>
            </a:extLst>
          </p:cNvPr>
          <p:cNvSpPr>
            <a:spLocks noChangeAspect="1"/>
          </p:cNvSpPr>
          <p:nvPr/>
        </p:nvSpPr>
        <p:spPr bwMode="auto">
          <a:xfrm>
            <a:off x="9673343" y="1286731"/>
            <a:ext cx="427179" cy="445805"/>
          </a:xfrm>
          <a:custGeom>
            <a:avLst/>
            <a:gdLst>
              <a:gd name="connsiteX0" fmla="*/ 127618 w 579552"/>
              <a:gd name="connsiteY0" fmla="*/ 194569 h 604821"/>
              <a:gd name="connsiteX1" fmla="*/ 172957 w 579552"/>
              <a:gd name="connsiteY1" fmla="*/ 239872 h 604821"/>
              <a:gd name="connsiteX2" fmla="*/ 127618 w 579552"/>
              <a:gd name="connsiteY2" fmla="*/ 285175 h 604821"/>
              <a:gd name="connsiteX3" fmla="*/ 82279 w 579552"/>
              <a:gd name="connsiteY3" fmla="*/ 239872 h 604821"/>
              <a:gd name="connsiteX4" fmla="*/ 127618 w 579552"/>
              <a:gd name="connsiteY4" fmla="*/ 194569 h 604821"/>
              <a:gd name="connsiteX5" fmla="*/ 384148 w 579552"/>
              <a:gd name="connsiteY5" fmla="*/ 120732 h 604821"/>
              <a:gd name="connsiteX6" fmla="*/ 447464 w 579552"/>
              <a:gd name="connsiteY6" fmla="*/ 126038 h 604821"/>
              <a:gd name="connsiteX7" fmla="*/ 479805 w 579552"/>
              <a:gd name="connsiteY7" fmla="*/ 164544 h 604821"/>
              <a:gd name="connsiteX8" fmla="*/ 479805 w 579552"/>
              <a:gd name="connsiteY8" fmla="*/ 164847 h 604821"/>
              <a:gd name="connsiteX9" fmla="*/ 476313 w 579552"/>
              <a:gd name="connsiteY9" fmla="*/ 205021 h 604821"/>
              <a:gd name="connsiteX10" fmla="*/ 492711 w 579552"/>
              <a:gd name="connsiteY10" fmla="*/ 230641 h 604821"/>
              <a:gd name="connsiteX11" fmla="*/ 570907 w 579552"/>
              <a:gd name="connsiteY11" fmla="*/ 295525 h 604821"/>
              <a:gd name="connsiteX12" fmla="*/ 574096 w 579552"/>
              <a:gd name="connsiteY12" fmla="*/ 329028 h 604821"/>
              <a:gd name="connsiteX13" fmla="*/ 540540 w 579552"/>
              <a:gd name="connsiteY13" fmla="*/ 332212 h 604821"/>
              <a:gd name="connsiteX14" fmla="*/ 470391 w 579552"/>
              <a:gd name="connsiteY14" fmla="*/ 274150 h 604821"/>
              <a:gd name="connsiteX15" fmla="*/ 465229 w 579552"/>
              <a:gd name="connsiteY15" fmla="*/ 334486 h 604821"/>
              <a:gd name="connsiteX16" fmla="*/ 504706 w 579552"/>
              <a:gd name="connsiteY16" fmla="*/ 421504 h 604821"/>
              <a:gd name="connsiteX17" fmla="*/ 506528 w 579552"/>
              <a:gd name="connsiteY17" fmla="*/ 426961 h 604821"/>
              <a:gd name="connsiteX18" fmla="*/ 539022 w 579552"/>
              <a:gd name="connsiteY18" fmla="*/ 569767 h 604821"/>
              <a:gd name="connsiteX19" fmla="*/ 517461 w 579552"/>
              <a:gd name="connsiteY19" fmla="*/ 604028 h 604821"/>
              <a:gd name="connsiteX20" fmla="*/ 482994 w 579552"/>
              <a:gd name="connsiteY20" fmla="*/ 582501 h 604821"/>
              <a:gd name="connsiteX21" fmla="*/ 451260 w 579552"/>
              <a:gd name="connsiteY21" fmla="*/ 442576 h 604821"/>
              <a:gd name="connsiteX22" fmla="*/ 405405 w 579552"/>
              <a:gd name="connsiteY22" fmla="*/ 341459 h 604821"/>
              <a:gd name="connsiteX23" fmla="*/ 390373 w 579552"/>
              <a:gd name="connsiteY23" fmla="*/ 340095 h 604821"/>
              <a:gd name="connsiteX24" fmla="*/ 406620 w 579552"/>
              <a:gd name="connsiteY24" fmla="*/ 443637 h 604821"/>
              <a:gd name="connsiteX25" fmla="*/ 405101 w 579552"/>
              <a:gd name="connsiteY25" fmla="*/ 458190 h 604821"/>
              <a:gd name="connsiteX26" fmla="*/ 356665 w 579552"/>
              <a:gd name="connsiteY26" fmla="*/ 586291 h 604821"/>
              <a:gd name="connsiteX27" fmla="*/ 319769 w 579552"/>
              <a:gd name="connsiteY27" fmla="*/ 602967 h 604821"/>
              <a:gd name="connsiteX28" fmla="*/ 303067 w 579552"/>
              <a:gd name="connsiteY28" fmla="*/ 566129 h 604821"/>
              <a:gd name="connsiteX29" fmla="*/ 348770 w 579552"/>
              <a:gd name="connsiteY29" fmla="*/ 445001 h 604821"/>
              <a:gd name="connsiteX30" fmla="*/ 334042 w 579552"/>
              <a:gd name="connsiteY30" fmla="*/ 351617 h 604821"/>
              <a:gd name="connsiteX31" fmla="*/ 363498 w 579552"/>
              <a:gd name="connsiteY31" fmla="*/ 264447 h 604821"/>
              <a:gd name="connsiteX32" fmla="*/ 415578 w 579552"/>
              <a:gd name="connsiteY32" fmla="*/ 164847 h 604821"/>
              <a:gd name="connsiteX33" fmla="*/ 340722 w 579552"/>
              <a:gd name="connsiteY33" fmla="*/ 254442 h 604821"/>
              <a:gd name="connsiteX34" fmla="*/ 302156 w 579552"/>
              <a:gd name="connsiteY34" fmla="*/ 348433 h 604821"/>
              <a:gd name="connsiteX35" fmla="*/ 280139 w 579552"/>
              <a:gd name="connsiteY35" fmla="*/ 363290 h 604821"/>
              <a:gd name="connsiteX36" fmla="*/ 271788 w 579552"/>
              <a:gd name="connsiteY36" fmla="*/ 361774 h 604821"/>
              <a:gd name="connsiteX37" fmla="*/ 257667 w 579552"/>
              <a:gd name="connsiteY37" fmla="*/ 371021 h 604821"/>
              <a:gd name="connsiteX38" fmla="*/ 195718 w 579552"/>
              <a:gd name="connsiteY38" fmla="*/ 379056 h 604821"/>
              <a:gd name="connsiteX39" fmla="*/ 185545 w 579552"/>
              <a:gd name="connsiteY39" fmla="*/ 377692 h 604821"/>
              <a:gd name="connsiteX40" fmla="*/ 118281 w 579552"/>
              <a:gd name="connsiteY40" fmla="*/ 349039 h 604821"/>
              <a:gd name="connsiteX41" fmla="*/ 173702 w 579552"/>
              <a:gd name="connsiteY41" fmla="*/ 392093 h 604821"/>
              <a:gd name="connsiteX42" fmla="*/ 172335 w 579552"/>
              <a:gd name="connsiteY42" fmla="*/ 451368 h 604821"/>
              <a:gd name="connsiteX43" fmla="*/ 184330 w 579552"/>
              <a:gd name="connsiteY43" fmla="*/ 502154 h 604821"/>
              <a:gd name="connsiteX44" fmla="*/ 184634 w 579552"/>
              <a:gd name="connsiteY44" fmla="*/ 510037 h 604821"/>
              <a:gd name="connsiteX45" fmla="*/ 173853 w 579552"/>
              <a:gd name="connsiteY45" fmla="*/ 586746 h 604821"/>
              <a:gd name="connsiteX46" fmla="*/ 150015 w 579552"/>
              <a:gd name="connsiteY46" fmla="*/ 604635 h 604821"/>
              <a:gd name="connsiteX47" fmla="*/ 132098 w 579552"/>
              <a:gd name="connsiteY47" fmla="*/ 580834 h 604821"/>
              <a:gd name="connsiteX48" fmla="*/ 142423 w 579552"/>
              <a:gd name="connsiteY48" fmla="*/ 508066 h 604821"/>
              <a:gd name="connsiteX49" fmla="*/ 129062 w 579552"/>
              <a:gd name="connsiteY49" fmla="*/ 451368 h 604821"/>
              <a:gd name="connsiteX50" fmla="*/ 121621 w 579552"/>
              <a:gd name="connsiteY50" fmla="*/ 451368 h 604821"/>
              <a:gd name="connsiteX51" fmla="*/ 116763 w 579552"/>
              <a:gd name="connsiteY51" fmla="*/ 503518 h 604821"/>
              <a:gd name="connsiteX52" fmla="*/ 111297 w 579552"/>
              <a:gd name="connsiteY52" fmla="*/ 515798 h 604821"/>
              <a:gd name="connsiteX53" fmla="*/ 57546 w 579552"/>
              <a:gd name="connsiteY53" fmla="*/ 573860 h 604821"/>
              <a:gd name="connsiteX54" fmla="*/ 27786 w 579552"/>
              <a:gd name="connsiteY54" fmla="*/ 575073 h 604821"/>
              <a:gd name="connsiteX55" fmla="*/ 26723 w 579552"/>
              <a:gd name="connsiteY55" fmla="*/ 545360 h 604821"/>
              <a:gd name="connsiteX56" fmla="*/ 75615 w 579552"/>
              <a:gd name="connsiteY56" fmla="*/ 492603 h 604821"/>
              <a:gd name="connsiteX57" fmla="*/ 80777 w 579552"/>
              <a:gd name="connsiteY57" fmla="*/ 436663 h 604821"/>
              <a:gd name="connsiteX58" fmla="*/ 80777 w 579552"/>
              <a:gd name="connsiteY58" fmla="*/ 423474 h 604821"/>
              <a:gd name="connsiteX59" fmla="*/ 54510 w 579552"/>
              <a:gd name="connsiteY59" fmla="*/ 432570 h 604821"/>
              <a:gd name="connsiteX60" fmla="*/ 0 w 579552"/>
              <a:gd name="connsiteY60" fmla="*/ 359500 h 604821"/>
              <a:gd name="connsiteX61" fmla="*/ 54510 w 579552"/>
              <a:gd name="connsiteY61" fmla="*/ 286429 h 604821"/>
              <a:gd name="connsiteX62" fmla="*/ 87154 w 579552"/>
              <a:gd name="connsiteY62" fmla="*/ 301134 h 604821"/>
              <a:gd name="connsiteX63" fmla="*/ 148345 w 579552"/>
              <a:gd name="connsiteY63" fmla="*/ 301134 h 604821"/>
              <a:gd name="connsiteX64" fmla="*/ 172639 w 579552"/>
              <a:gd name="connsiteY64" fmla="*/ 319174 h 604821"/>
              <a:gd name="connsiteX65" fmla="*/ 133465 w 579552"/>
              <a:gd name="connsiteY65" fmla="*/ 313565 h 604821"/>
              <a:gd name="connsiteX66" fmla="*/ 195870 w 579552"/>
              <a:gd name="connsiteY66" fmla="*/ 340095 h 604821"/>
              <a:gd name="connsiteX67" fmla="*/ 252657 w 579552"/>
              <a:gd name="connsiteY67" fmla="*/ 332667 h 604821"/>
              <a:gd name="connsiteX68" fmla="*/ 257212 w 579552"/>
              <a:gd name="connsiteY68" fmla="*/ 332667 h 604821"/>
              <a:gd name="connsiteX69" fmla="*/ 257971 w 579552"/>
              <a:gd name="connsiteY69" fmla="*/ 330393 h 604821"/>
              <a:gd name="connsiteX70" fmla="*/ 297904 w 579552"/>
              <a:gd name="connsiteY70" fmla="*/ 232915 h 604821"/>
              <a:gd name="connsiteX71" fmla="*/ 301700 w 579552"/>
              <a:gd name="connsiteY71" fmla="*/ 226699 h 604821"/>
              <a:gd name="connsiteX72" fmla="*/ 379593 w 579552"/>
              <a:gd name="connsiteY72" fmla="*/ 134679 h 604821"/>
              <a:gd name="connsiteX73" fmla="*/ 344974 w 579552"/>
              <a:gd name="connsiteY73" fmla="*/ 159086 h 604821"/>
              <a:gd name="connsiteX74" fmla="*/ 345581 w 579552"/>
              <a:gd name="connsiteY74" fmla="*/ 153022 h 604821"/>
              <a:gd name="connsiteX75" fmla="*/ 384148 w 579552"/>
              <a:gd name="connsiteY75" fmla="*/ 120732 h 604821"/>
              <a:gd name="connsiteX76" fmla="*/ 435493 w 579552"/>
              <a:gd name="connsiteY76" fmla="*/ 187 h 604821"/>
              <a:gd name="connsiteX77" fmla="*/ 483626 w 579552"/>
              <a:gd name="connsiteY77" fmla="*/ 57168 h 604821"/>
              <a:gd name="connsiteX78" fmla="*/ 426535 w 579552"/>
              <a:gd name="connsiteY78" fmla="*/ 105208 h 604821"/>
              <a:gd name="connsiteX79" fmla="*/ 378402 w 579552"/>
              <a:gd name="connsiteY79" fmla="*/ 48227 h 604821"/>
              <a:gd name="connsiteX80" fmla="*/ 435493 w 579552"/>
              <a:gd name="connsiteY80" fmla="*/ 187 h 60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9552" h="604821">
                <a:moveTo>
                  <a:pt x="127618" y="194569"/>
                </a:moveTo>
                <a:cubicBezTo>
                  <a:pt x="152658" y="194569"/>
                  <a:pt x="172957" y="214852"/>
                  <a:pt x="172957" y="239872"/>
                </a:cubicBezTo>
                <a:cubicBezTo>
                  <a:pt x="172957" y="264892"/>
                  <a:pt x="152658" y="285175"/>
                  <a:pt x="127618" y="285175"/>
                </a:cubicBezTo>
                <a:cubicBezTo>
                  <a:pt x="102578" y="285175"/>
                  <a:pt x="82279" y="264892"/>
                  <a:pt x="82279" y="239872"/>
                </a:cubicBezTo>
                <a:cubicBezTo>
                  <a:pt x="82279" y="214852"/>
                  <a:pt x="102578" y="194569"/>
                  <a:pt x="127618" y="194569"/>
                </a:cubicBezTo>
                <a:close/>
                <a:moveTo>
                  <a:pt x="384148" y="120732"/>
                </a:moveTo>
                <a:lnTo>
                  <a:pt x="447464" y="126038"/>
                </a:lnTo>
                <a:cubicBezTo>
                  <a:pt x="466899" y="127705"/>
                  <a:pt x="481475" y="144988"/>
                  <a:pt x="479805" y="164544"/>
                </a:cubicBezTo>
                <a:lnTo>
                  <a:pt x="479805" y="164847"/>
                </a:lnTo>
                <a:lnTo>
                  <a:pt x="476313" y="205021"/>
                </a:lnTo>
                <a:lnTo>
                  <a:pt x="492711" y="230641"/>
                </a:lnTo>
                <a:lnTo>
                  <a:pt x="570907" y="295525"/>
                </a:lnTo>
                <a:cubicBezTo>
                  <a:pt x="581080" y="303863"/>
                  <a:pt x="582447" y="318871"/>
                  <a:pt x="574096" y="329028"/>
                </a:cubicBezTo>
                <a:cubicBezTo>
                  <a:pt x="565745" y="339185"/>
                  <a:pt x="550713" y="340550"/>
                  <a:pt x="540540" y="332212"/>
                </a:cubicBezTo>
                <a:lnTo>
                  <a:pt x="470391" y="274150"/>
                </a:lnTo>
                <a:cubicBezTo>
                  <a:pt x="469328" y="286581"/>
                  <a:pt x="466292" y="322206"/>
                  <a:pt x="465229" y="334486"/>
                </a:cubicBezTo>
                <a:lnTo>
                  <a:pt x="504706" y="421504"/>
                </a:lnTo>
                <a:cubicBezTo>
                  <a:pt x="505466" y="423323"/>
                  <a:pt x="506073" y="425142"/>
                  <a:pt x="506528" y="426961"/>
                </a:cubicBezTo>
                <a:lnTo>
                  <a:pt x="539022" y="569767"/>
                </a:lnTo>
                <a:cubicBezTo>
                  <a:pt x="542514" y="585230"/>
                  <a:pt x="532796" y="600542"/>
                  <a:pt x="517461" y="604028"/>
                </a:cubicBezTo>
                <a:cubicBezTo>
                  <a:pt x="501973" y="607667"/>
                  <a:pt x="486638" y="597964"/>
                  <a:pt x="482994" y="582501"/>
                </a:cubicBezTo>
                <a:lnTo>
                  <a:pt x="451260" y="442576"/>
                </a:lnTo>
                <a:lnTo>
                  <a:pt x="405405" y="341459"/>
                </a:lnTo>
                <a:lnTo>
                  <a:pt x="390373" y="340095"/>
                </a:lnTo>
                <a:cubicBezTo>
                  <a:pt x="393714" y="361319"/>
                  <a:pt x="403279" y="422413"/>
                  <a:pt x="406620" y="443637"/>
                </a:cubicBezTo>
                <a:cubicBezTo>
                  <a:pt x="407379" y="448488"/>
                  <a:pt x="406771" y="453642"/>
                  <a:pt x="405101" y="458190"/>
                </a:cubicBezTo>
                <a:lnTo>
                  <a:pt x="356665" y="586291"/>
                </a:lnTo>
                <a:cubicBezTo>
                  <a:pt x="351047" y="600996"/>
                  <a:pt x="334649" y="608576"/>
                  <a:pt x="319769" y="602967"/>
                </a:cubicBezTo>
                <a:cubicBezTo>
                  <a:pt x="304889" y="597358"/>
                  <a:pt x="297449" y="580834"/>
                  <a:pt x="303067" y="566129"/>
                </a:cubicBezTo>
                <a:lnTo>
                  <a:pt x="348770" y="445001"/>
                </a:lnTo>
                <a:lnTo>
                  <a:pt x="334042" y="351617"/>
                </a:lnTo>
                <a:lnTo>
                  <a:pt x="363498" y="264447"/>
                </a:lnTo>
                <a:lnTo>
                  <a:pt x="415578" y="164847"/>
                </a:lnTo>
                <a:cubicBezTo>
                  <a:pt x="414060" y="167424"/>
                  <a:pt x="415578" y="164847"/>
                  <a:pt x="340722" y="254442"/>
                </a:cubicBezTo>
                <a:lnTo>
                  <a:pt x="302156" y="348433"/>
                </a:lnTo>
                <a:cubicBezTo>
                  <a:pt x="298360" y="357680"/>
                  <a:pt x="289401" y="363290"/>
                  <a:pt x="280139" y="363290"/>
                </a:cubicBezTo>
                <a:cubicBezTo>
                  <a:pt x="277255" y="363290"/>
                  <a:pt x="274521" y="362683"/>
                  <a:pt x="271788" y="361774"/>
                </a:cubicBezTo>
                <a:cubicBezTo>
                  <a:pt x="268903" y="366625"/>
                  <a:pt x="263741" y="370263"/>
                  <a:pt x="257667" y="371021"/>
                </a:cubicBezTo>
                <a:lnTo>
                  <a:pt x="195718" y="379056"/>
                </a:lnTo>
                <a:cubicBezTo>
                  <a:pt x="192378" y="379511"/>
                  <a:pt x="188885" y="379056"/>
                  <a:pt x="185545" y="377692"/>
                </a:cubicBezTo>
                <a:lnTo>
                  <a:pt x="118281" y="349039"/>
                </a:lnTo>
                <a:lnTo>
                  <a:pt x="173702" y="392093"/>
                </a:lnTo>
                <a:lnTo>
                  <a:pt x="172335" y="451368"/>
                </a:lnTo>
                <a:lnTo>
                  <a:pt x="184330" y="502154"/>
                </a:lnTo>
                <a:cubicBezTo>
                  <a:pt x="184938" y="504731"/>
                  <a:pt x="185089" y="507460"/>
                  <a:pt x="184634" y="510037"/>
                </a:cubicBezTo>
                <a:lnTo>
                  <a:pt x="173853" y="586746"/>
                </a:lnTo>
                <a:cubicBezTo>
                  <a:pt x="172183" y="598268"/>
                  <a:pt x="161555" y="606151"/>
                  <a:pt x="150015" y="604635"/>
                </a:cubicBezTo>
                <a:cubicBezTo>
                  <a:pt x="138475" y="602967"/>
                  <a:pt x="130580" y="592355"/>
                  <a:pt x="132098" y="580834"/>
                </a:cubicBezTo>
                <a:lnTo>
                  <a:pt x="142423" y="508066"/>
                </a:lnTo>
                <a:lnTo>
                  <a:pt x="129062" y="451368"/>
                </a:lnTo>
                <a:lnTo>
                  <a:pt x="121621" y="451368"/>
                </a:lnTo>
                <a:lnTo>
                  <a:pt x="116763" y="503518"/>
                </a:lnTo>
                <a:cubicBezTo>
                  <a:pt x="116307" y="508066"/>
                  <a:pt x="114485" y="512463"/>
                  <a:pt x="111297" y="515798"/>
                </a:cubicBezTo>
                <a:lnTo>
                  <a:pt x="57546" y="573860"/>
                </a:lnTo>
                <a:cubicBezTo>
                  <a:pt x="49651" y="582350"/>
                  <a:pt x="36441" y="582956"/>
                  <a:pt x="27786" y="575073"/>
                </a:cubicBezTo>
                <a:cubicBezTo>
                  <a:pt x="19283" y="567190"/>
                  <a:pt x="18828" y="553849"/>
                  <a:pt x="26723" y="545360"/>
                </a:cubicBezTo>
                <a:lnTo>
                  <a:pt x="75615" y="492603"/>
                </a:lnTo>
                <a:lnTo>
                  <a:pt x="80777" y="436663"/>
                </a:lnTo>
                <a:lnTo>
                  <a:pt x="80777" y="423474"/>
                </a:lnTo>
                <a:cubicBezTo>
                  <a:pt x="73034" y="429235"/>
                  <a:pt x="64075" y="432570"/>
                  <a:pt x="54510" y="432570"/>
                </a:cubicBezTo>
                <a:cubicBezTo>
                  <a:pt x="24446" y="432570"/>
                  <a:pt x="0" y="399825"/>
                  <a:pt x="0" y="359500"/>
                </a:cubicBezTo>
                <a:cubicBezTo>
                  <a:pt x="0" y="319174"/>
                  <a:pt x="24446" y="286429"/>
                  <a:pt x="54510" y="286429"/>
                </a:cubicBezTo>
                <a:cubicBezTo>
                  <a:pt x="66656" y="286429"/>
                  <a:pt x="78044" y="291887"/>
                  <a:pt x="87154" y="301134"/>
                </a:cubicBezTo>
                <a:lnTo>
                  <a:pt x="148345" y="301134"/>
                </a:lnTo>
                <a:cubicBezTo>
                  <a:pt x="159733" y="301134"/>
                  <a:pt x="169450" y="308714"/>
                  <a:pt x="172639" y="319174"/>
                </a:cubicBezTo>
                <a:lnTo>
                  <a:pt x="133465" y="313565"/>
                </a:lnTo>
                <a:lnTo>
                  <a:pt x="195870" y="340095"/>
                </a:lnTo>
                <a:lnTo>
                  <a:pt x="252657" y="332667"/>
                </a:lnTo>
                <a:cubicBezTo>
                  <a:pt x="254175" y="332515"/>
                  <a:pt x="255694" y="332515"/>
                  <a:pt x="257212" y="332667"/>
                </a:cubicBezTo>
                <a:cubicBezTo>
                  <a:pt x="257364" y="331909"/>
                  <a:pt x="257667" y="331151"/>
                  <a:pt x="257971" y="330393"/>
                </a:cubicBezTo>
                <a:lnTo>
                  <a:pt x="297904" y="232915"/>
                </a:lnTo>
                <a:cubicBezTo>
                  <a:pt x="298815" y="230641"/>
                  <a:pt x="300182" y="228518"/>
                  <a:pt x="301700" y="226699"/>
                </a:cubicBezTo>
                <a:cubicBezTo>
                  <a:pt x="383237" y="129828"/>
                  <a:pt x="377315" y="136650"/>
                  <a:pt x="379593" y="134679"/>
                </a:cubicBezTo>
                <a:cubicBezTo>
                  <a:pt x="376860" y="136043"/>
                  <a:pt x="379441" y="134376"/>
                  <a:pt x="344974" y="159086"/>
                </a:cubicBezTo>
                <a:lnTo>
                  <a:pt x="345581" y="153022"/>
                </a:lnTo>
                <a:cubicBezTo>
                  <a:pt x="347251" y="133315"/>
                  <a:pt x="364713" y="119064"/>
                  <a:pt x="384148" y="120732"/>
                </a:cubicBezTo>
                <a:close/>
                <a:moveTo>
                  <a:pt x="435493" y="187"/>
                </a:moveTo>
                <a:cubicBezTo>
                  <a:pt x="464494" y="2763"/>
                  <a:pt x="486055" y="28223"/>
                  <a:pt x="483626" y="57168"/>
                </a:cubicBezTo>
                <a:cubicBezTo>
                  <a:pt x="481044" y="86264"/>
                  <a:pt x="455384" y="107632"/>
                  <a:pt x="426535" y="105208"/>
                </a:cubicBezTo>
                <a:cubicBezTo>
                  <a:pt x="397686" y="102631"/>
                  <a:pt x="375973" y="77323"/>
                  <a:pt x="378402" y="48227"/>
                </a:cubicBezTo>
                <a:cubicBezTo>
                  <a:pt x="380984" y="19282"/>
                  <a:pt x="406492" y="-2238"/>
                  <a:pt x="435493" y="187"/>
                </a:cubicBezTo>
                <a:close/>
              </a:path>
            </a:pathLst>
          </a:custGeom>
          <a:solidFill>
            <a:srgbClr val="E6515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educative-academy-buildings_43236">
            <a:extLst>
              <a:ext uri="{FF2B5EF4-FFF2-40B4-BE49-F238E27FC236}">
                <a16:creationId xmlns:a16="http://schemas.microsoft.com/office/drawing/2014/main" id="{CA774311-AAB6-44EB-8A65-109D6B28DBEC}"/>
              </a:ext>
            </a:extLst>
          </p:cNvPr>
          <p:cNvSpPr>
            <a:spLocks noChangeAspect="1"/>
          </p:cNvSpPr>
          <p:nvPr/>
        </p:nvSpPr>
        <p:spPr bwMode="auto">
          <a:xfrm>
            <a:off x="7706843" y="2239703"/>
            <a:ext cx="445805" cy="436153"/>
          </a:xfrm>
          <a:custGeom>
            <a:avLst/>
            <a:gdLst>
              <a:gd name="connsiteX0" fmla="*/ 253381 w 496428"/>
              <a:gd name="connsiteY0" fmla="*/ 266195 h 485681"/>
              <a:gd name="connsiteX1" fmla="*/ 496428 w 496428"/>
              <a:gd name="connsiteY1" fmla="*/ 266195 h 485681"/>
              <a:gd name="connsiteX2" fmla="*/ 496428 w 496428"/>
              <a:gd name="connsiteY2" fmla="*/ 485681 h 485681"/>
              <a:gd name="connsiteX3" fmla="*/ 253381 w 496428"/>
              <a:gd name="connsiteY3" fmla="*/ 449531 h 485681"/>
              <a:gd name="connsiteX4" fmla="*/ 0 w 496428"/>
              <a:gd name="connsiteY4" fmla="*/ 266195 h 485681"/>
              <a:gd name="connsiteX5" fmla="*/ 207086 w 496428"/>
              <a:gd name="connsiteY5" fmla="*/ 266195 h 485681"/>
              <a:gd name="connsiteX6" fmla="*/ 207086 w 496428"/>
              <a:gd name="connsiteY6" fmla="*/ 441867 h 485681"/>
              <a:gd name="connsiteX7" fmla="*/ 0 w 496428"/>
              <a:gd name="connsiteY7" fmla="*/ 410866 h 485681"/>
              <a:gd name="connsiteX8" fmla="*/ 207086 w 496428"/>
              <a:gd name="connsiteY8" fmla="*/ 44228 h 485681"/>
              <a:gd name="connsiteX9" fmla="*/ 207086 w 496428"/>
              <a:gd name="connsiteY9" fmla="*/ 219900 h 485681"/>
              <a:gd name="connsiteX10" fmla="*/ 0 w 496428"/>
              <a:gd name="connsiteY10" fmla="*/ 219900 h 485681"/>
              <a:gd name="connsiteX11" fmla="*/ 0 w 496428"/>
              <a:gd name="connsiteY11" fmla="*/ 75229 h 485681"/>
              <a:gd name="connsiteX12" fmla="*/ 496428 w 496428"/>
              <a:gd name="connsiteY12" fmla="*/ 0 h 485681"/>
              <a:gd name="connsiteX13" fmla="*/ 496428 w 496428"/>
              <a:gd name="connsiteY13" fmla="*/ 219900 h 485681"/>
              <a:gd name="connsiteX14" fmla="*/ 253381 w 496428"/>
              <a:gd name="connsiteY14" fmla="*/ 219900 h 485681"/>
              <a:gd name="connsiteX15" fmla="*/ 253381 w 496428"/>
              <a:gd name="connsiteY15" fmla="*/ 36219 h 48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6428" h="485681">
                <a:moveTo>
                  <a:pt x="253381" y="266195"/>
                </a:moveTo>
                <a:lnTo>
                  <a:pt x="496428" y="266195"/>
                </a:lnTo>
                <a:lnTo>
                  <a:pt x="496428" y="485681"/>
                </a:lnTo>
                <a:lnTo>
                  <a:pt x="253381" y="449531"/>
                </a:lnTo>
                <a:close/>
                <a:moveTo>
                  <a:pt x="0" y="266195"/>
                </a:moveTo>
                <a:lnTo>
                  <a:pt x="207086" y="266195"/>
                </a:lnTo>
                <a:lnTo>
                  <a:pt x="207086" y="441867"/>
                </a:lnTo>
                <a:lnTo>
                  <a:pt x="0" y="410866"/>
                </a:lnTo>
                <a:close/>
                <a:moveTo>
                  <a:pt x="207086" y="44228"/>
                </a:moveTo>
                <a:lnTo>
                  <a:pt x="207086" y="219900"/>
                </a:lnTo>
                <a:lnTo>
                  <a:pt x="0" y="219900"/>
                </a:lnTo>
                <a:lnTo>
                  <a:pt x="0" y="75229"/>
                </a:lnTo>
                <a:close/>
                <a:moveTo>
                  <a:pt x="496428" y="0"/>
                </a:moveTo>
                <a:lnTo>
                  <a:pt x="496428" y="219900"/>
                </a:lnTo>
                <a:lnTo>
                  <a:pt x="253381" y="219900"/>
                </a:lnTo>
                <a:lnTo>
                  <a:pt x="253381" y="36219"/>
                </a:lnTo>
                <a:close/>
              </a:path>
            </a:pathLst>
          </a:custGeom>
          <a:solidFill>
            <a:srgbClr val="E6515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educative-academy-buildings_43236">
            <a:extLst>
              <a:ext uri="{FF2B5EF4-FFF2-40B4-BE49-F238E27FC236}">
                <a16:creationId xmlns:a16="http://schemas.microsoft.com/office/drawing/2014/main" id="{D9187146-D906-4E89-A64B-4E3051505D76}"/>
              </a:ext>
            </a:extLst>
          </p:cNvPr>
          <p:cNvSpPr>
            <a:spLocks noChangeAspect="1"/>
          </p:cNvSpPr>
          <p:nvPr/>
        </p:nvSpPr>
        <p:spPr bwMode="auto">
          <a:xfrm>
            <a:off x="6944602" y="2265768"/>
            <a:ext cx="445804" cy="384022"/>
          </a:xfrm>
          <a:custGeom>
            <a:avLst/>
            <a:gdLst>
              <a:gd name="connsiteX0" fmla="*/ 484829 w 608979"/>
              <a:gd name="connsiteY0" fmla="*/ 466782 h 524583"/>
              <a:gd name="connsiteX1" fmla="*/ 466240 w 608979"/>
              <a:gd name="connsiteY1" fmla="*/ 485440 h 524583"/>
              <a:gd name="connsiteX2" fmla="*/ 484829 w 608979"/>
              <a:gd name="connsiteY2" fmla="*/ 504098 h 524583"/>
              <a:gd name="connsiteX3" fmla="*/ 503610 w 608979"/>
              <a:gd name="connsiteY3" fmla="*/ 485440 h 524583"/>
              <a:gd name="connsiteX4" fmla="*/ 484829 w 608979"/>
              <a:gd name="connsiteY4" fmla="*/ 466782 h 524583"/>
              <a:gd name="connsiteX5" fmla="*/ 53068 w 608979"/>
              <a:gd name="connsiteY5" fmla="*/ 199930 h 524583"/>
              <a:gd name="connsiteX6" fmla="*/ 23982 w 608979"/>
              <a:gd name="connsiteY6" fmla="*/ 229068 h 524583"/>
              <a:gd name="connsiteX7" fmla="*/ 53068 w 608979"/>
              <a:gd name="connsiteY7" fmla="*/ 258110 h 524583"/>
              <a:gd name="connsiteX8" fmla="*/ 82250 w 608979"/>
              <a:gd name="connsiteY8" fmla="*/ 229068 h 524583"/>
              <a:gd name="connsiteX9" fmla="*/ 53068 w 608979"/>
              <a:gd name="connsiteY9" fmla="*/ 199930 h 524583"/>
              <a:gd name="connsiteX10" fmla="*/ 401901 w 608979"/>
              <a:gd name="connsiteY10" fmla="*/ 164601 h 524583"/>
              <a:gd name="connsiteX11" fmla="*/ 401901 w 608979"/>
              <a:gd name="connsiteY11" fmla="*/ 451106 h 524583"/>
              <a:gd name="connsiteX12" fmla="*/ 567949 w 608979"/>
              <a:gd name="connsiteY12" fmla="*/ 451106 h 524583"/>
              <a:gd name="connsiteX13" fmla="*/ 567949 w 608979"/>
              <a:gd name="connsiteY13" fmla="*/ 164601 h 524583"/>
              <a:gd name="connsiteX14" fmla="*/ 399108 w 608979"/>
              <a:gd name="connsiteY14" fmla="*/ 123631 h 524583"/>
              <a:gd name="connsiteX15" fmla="*/ 570646 w 608979"/>
              <a:gd name="connsiteY15" fmla="*/ 123631 h 524583"/>
              <a:gd name="connsiteX16" fmla="*/ 608979 w 608979"/>
              <a:gd name="connsiteY16" fmla="*/ 161909 h 524583"/>
              <a:gd name="connsiteX17" fmla="*/ 608979 w 608979"/>
              <a:gd name="connsiteY17" fmla="*/ 486306 h 524583"/>
              <a:gd name="connsiteX18" fmla="*/ 570646 w 608979"/>
              <a:gd name="connsiteY18" fmla="*/ 524583 h 524583"/>
              <a:gd name="connsiteX19" fmla="*/ 399108 w 608979"/>
              <a:gd name="connsiteY19" fmla="*/ 524583 h 524583"/>
              <a:gd name="connsiteX20" fmla="*/ 360871 w 608979"/>
              <a:gd name="connsiteY20" fmla="*/ 486306 h 524583"/>
              <a:gd name="connsiteX21" fmla="*/ 360871 w 608979"/>
              <a:gd name="connsiteY21" fmla="*/ 161909 h 524583"/>
              <a:gd name="connsiteX22" fmla="*/ 399108 w 608979"/>
              <a:gd name="connsiteY22" fmla="*/ 123631 h 524583"/>
              <a:gd name="connsiteX23" fmla="*/ 77435 w 608979"/>
              <a:gd name="connsiteY23" fmla="*/ 0 h 524583"/>
              <a:gd name="connsiteX24" fmla="*/ 531544 w 608979"/>
              <a:gd name="connsiteY24" fmla="*/ 0 h 524583"/>
              <a:gd name="connsiteX25" fmla="*/ 608979 w 608979"/>
              <a:gd name="connsiteY25" fmla="*/ 77318 h 524583"/>
              <a:gd name="connsiteX26" fmla="*/ 608979 w 608979"/>
              <a:gd name="connsiteY26" fmla="*/ 93089 h 524583"/>
              <a:gd name="connsiteX27" fmla="*/ 570647 w 608979"/>
              <a:gd name="connsiteY27" fmla="*/ 82799 h 524583"/>
              <a:gd name="connsiteX28" fmla="*/ 547436 w 608979"/>
              <a:gd name="connsiteY28" fmla="*/ 82799 h 524583"/>
              <a:gd name="connsiteX29" fmla="*/ 547436 w 608979"/>
              <a:gd name="connsiteY29" fmla="*/ 77318 h 524583"/>
              <a:gd name="connsiteX30" fmla="*/ 531544 w 608979"/>
              <a:gd name="connsiteY30" fmla="*/ 61450 h 524583"/>
              <a:gd name="connsiteX31" fmla="*/ 103728 w 608979"/>
              <a:gd name="connsiteY31" fmla="*/ 61450 h 524583"/>
              <a:gd name="connsiteX32" fmla="*/ 103728 w 608979"/>
              <a:gd name="connsiteY32" fmla="*/ 396686 h 524583"/>
              <a:gd name="connsiteX33" fmla="*/ 319851 w 608979"/>
              <a:gd name="connsiteY33" fmla="*/ 396686 h 524583"/>
              <a:gd name="connsiteX34" fmla="*/ 319851 w 608979"/>
              <a:gd name="connsiteY34" fmla="*/ 458040 h 524583"/>
              <a:gd name="connsiteX35" fmla="*/ 77435 w 608979"/>
              <a:gd name="connsiteY35" fmla="*/ 458040 h 524583"/>
              <a:gd name="connsiteX36" fmla="*/ 0 w 608979"/>
              <a:gd name="connsiteY36" fmla="*/ 380722 h 524583"/>
              <a:gd name="connsiteX37" fmla="*/ 0 w 608979"/>
              <a:gd name="connsiteY37" fmla="*/ 77318 h 524583"/>
              <a:gd name="connsiteX38" fmla="*/ 77435 w 608979"/>
              <a:gd name="connsiteY38" fmla="*/ 0 h 52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979" h="524583">
                <a:moveTo>
                  <a:pt x="484829" y="466782"/>
                </a:moveTo>
                <a:cubicBezTo>
                  <a:pt x="474523" y="466782"/>
                  <a:pt x="466240" y="475053"/>
                  <a:pt x="466240" y="485440"/>
                </a:cubicBezTo>
                <a:cubicBezTo>
                  <a:pt x="466240" y="495731"/>
                  <a:pt x="474523" y="504098"/>
                  <a:pt x="484829" y="504098"/>
                </a:cubicBezTo>
                <a:cubicBezTo>
                  <a:pt x="495231" y="504098"/>
                  <a:pt x="503610" y="495731"/>
                  <a:pt x="503610" y="485440"/>
                </a:cubicBezTo>
                <a:cubicBezTo>
                  <a:pt x="503610" y="475053"/>
                  <a:pt x="495231" y="466782"/>
                  <a:pt x="484829" y="466782"/>
                </a:cubicBezTo>
                <a:close/>
                <a:moveTo>
                  <a:pt x="53068" y="199930"/>
                </a:moveTo>
                <a:cubicBezTo>
                  <a:pt x="36984" y="199930"/>
                  <a:pt x="23982" y="213008"/>
                  <a:pt x="23982" y="229068"/>
                </a:cubicBezTo>
                <a:cubicBezTo>
                  <a:pt x="23982" y="245128"/>
                  <a:pt x="36984" y="258110"/>
                  <a:pt x="53068" y="258110"/>
                </a:cubicBezTo>
                <a:cubicBezTo>
                  <a:pt x="69248" y="258110"/>
                  <a:pt x="82250" y="245128"/>
                  <a:pt x="82250" y="229068"/>
                </a:cubicBezTo>
                <a:cubicBezTo>
                  <a:pt x="82250" y="213008"/>
                  <a:pt x="69248" y="199930"/>
                  <a:pt x="53068" y="199930"/>
                </a:cubicBezTo>
                <a:close/>
                <a:moveTo>
                  <a:pt x="401901" y="164601"/>
                </a:moveTo>
                <a:lnTo>
                  <a:pt x="401901" y="451106"/>
                </a:lnTo>
                <a:lnTo>
                  <a:pt x="567949" y="451106"/>
                </a:lnTo>
                <a:lnTo>
                  <a:pt x="567949" y="164601"/>
                </a:lnTo>
                <a:close/>
                <a:moveTo>
                  <a:pt x="399108" y="123631"/>
                </a:moveTo>
                <a:lnTo>
                  <a:pt x="570646" y="123631"/>
                </a:lnTo>
                <a:cubicBezTo>
                  <a:pt x="591739" y="123631"/>
                  <a:pt x="608979" y="140846"/>
                  <a:pt x="608979" y="161909"/>
                </a:cubicBezTo>
                <a:lnTo>
                  <a:pt x="608979" y="486306"/>
                </a:lnTo>
                <a:cubicBezTo>
                  <a:pt x="608979" y="507368"/>
                  <a:pt x="591739" y="524583"/>
                  <a:pt x="570646" y="524583"/>
                </a:cubicBezTo>
                <a:lnTo>
                  <a:pt x="399108" y="524583"/>
                </a:lnTo>
                <a:cubicBezTo>
                  <a:pt x="378015" y="524583"/>
                  <a:pt x="360871" y="507368"/>
                  <a:pt x="360871" y="486306"/>
                </a:cubicBezTo>
                <a:lnTo>
                  <a:pt x="360871" y="161909"/>
                </a:lnTo>
                <a:cubicBezTo>
                  <a:pt x="360871" y="140846"/>
                  <a:pt x="378015" y="123631"/>
                  <a:pt x="399108" y="123631"/>
                </a:cubicBezTo>
                <a:close/>
                <a:moveTo>
                  <a:pt x="77435" y="0"/>
                </a:moveTo>
                <a:lnTo>
                  <a:pt x="531544" y="0"/>
                </a:lnTo>
                <a:cubicBezTo>
                  <a:pt x="574210" y="0"/>
                  <a:pt x="608979" y="34716"/>
                  <a:pt x="608979" y="77318"/>
                </a:cubicBezTo>
                <a:lnTo>
                  <a:pt x="608979" y="93089"/>
                </a:lnTo>
                <a:cubicBezTo>
                  <a:pt x="597614" y="86646"/>
                  <a:pt x="584612" y="82799"/>
                  <a:pt x="570647" y="82799"/>
                </a:cubicBezTo>
                <a:lnTo>
                  <a:pt x="547436" y="82799"/>
                </a:lnTo>
                <a:lnTo>
                  <a:pt x="547436" y="77318"/>
                </a:lnTo>
                <a:cubicBezTo>
                  <a:pt x="547436" y="68567"/>
                  <a:pt x="540309" y="61450"/>
                  <a:pt x="531544" y="61450"/>
                </a:cubicBezTo>
                <a:lnTo>
                  <a:pt x="103728" y="61450"/>
                </a:lnTo>
                <a:lnTo>
                  <a:pt x="103728" y="396686"/>
                </a:lnTo>
                <a:lnTo>
                  <a:pt x="319851" y="396686"/>
                </a:lnTo>
                <a:lnTo>
                  <a:pt x="319851" y="458040"/>
                </a:lnTo>
                <a:lnTo>
                  <a:pt x="77435" y="458040"/>
                </a:lnTo>
                <a:cubicBezTo>
                  <a:pt x="34769" y="458040"/>
                  <a:pt x="0" y="423420"/>
                  <a:pt x="0" y="380722"/>
                </a:cubicBezTo>
                <a:lnTo>
                  <a:pt x="0" y="77318"/>
                </a:lnTo>
                <a:cubicBezTo>
                  <a:pt x="0" y="34716"/>
                  <a:pt x="34769" y="0"/>
                  <a:pt x="77435" y="0"/>
                </a:cubicBezTo>
                <a:close/>
              </a:path>
            </a:pathLst>
          </a:custGeom>
          <a:solidFill>
            <a:srgbClr val="E6515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educative-academy-buildings_43236">
            <a:extLst>
              <a:ext uri="{FF2B5EF4-FFF2-40B4-BE49-F238E27FC236}">
                <a16:creationId xmlns:a16="http://schemas.microsoft.com/office/drawing/2014/main" id="{1E87C96C-DB68-4FC6-92AE-E1B2B8A1D1F0}"/>
              </a:ext>
            </a:extLst>
          </p:cNvPr>
          <p:cNvSpPr>
            <a:spLocks noChangeAspect="1"/>
          </p:cNvSpPr>
          <p:nvPr/>
        </p:nvSpPr>
        <p:spPr bwMode="auto">
          <a:xfrm>
            <a:off x="5561374" y="2234877"/>
            <a:ext cx="364677" cy="445805"/>
          </a:xfrm>
          <a:custGeom>
            <a:avLst/>
            <a:gdLst>
              <a:gd name="connsiteX0" fmla="*/ 147379 w 483558"/>
              <a:gd name="connsiteY0" fmla="*/ 144546 h 591132"/>
              <a:gd name="connsiteX1" fmla="*/ 244353 w 483558"/>
              <a:gd name="connsiteY1" fmla="*/ 170249 h 591132"/>
              <a:gd name="connsiteX2" fmla="*/ 357491 w 483558"/>
              <a:gd name="connsiteY2" fmla="*/ 144546 h 591132"/>
              <a:gd name="connsiteX3" fmla="*/ 467396 w 483558"/>
              <a:gd name="connsiteY3" fmla="*/ 202377 h 591132"/>
              <a:gd name="connsiteX4" fmla="*/ 402746 w 483558"/>
              <a:gd name="connsiteY4" fmla="*/ 314827 h 591132"/>
              <a:gd name="connsiteX5" fmla="*/ 483558 w 483558"/>
              <a:gd name="connsiteY5" fmla="*/ 433703 h 591132"/>
              <a:gd name="connsiteX6" fmla="*/ 441536 w 483558"/>
              <a:gd name="connsiteY6" fmla="*/ 517237 h 591132"/>
              <a:gd name="connsiteX7" fmla="*/ 351026 w 483558"/>
              <a:gd name="connsiteY7" fmla="*/ 591132 h 591132"/>
              <a:gd name="connsiteX8" fmla="*/ 254051 w 483558"/>
              <a:gd name="connsiteY8" fmla="*/ 565429 h 591132"/>
              <a:gd name="connsiteX9" fmla="*/ 157076 w 483558"/>
              <a:gd name="connsiteY9" fmla="*/ 591132 h 591132"/>
              <a:gd name="connsiteX10" fmla="*/ 60101 w 483558"/>
              <a:gd name="connsiteY10" fmla="*/ 517237 h 591132"/>
              <a:gd name="connsiteX11" fmla="*/ 24544 w 483558"/>
              <a:gd name="connsiteY11" fmla="*/ 218442 h 591132"/>
              <a:gd name="connsiteX12" fmla="*/ 147379 w 483558"/>
              <a:gd name="connsiteY12" fmla="*/ 144546 h 591132"/>
              <a:gd name="connsiteX13" fmla="*/ 360757 w 483558"/>
              <a:gd name="connsiteY13" fmla="*/ 0 h 591132"/>
              <a:gd name="connsiteX14" fmla="*/ 328418 w 483558"/>
              <a:gd name="connsiteY14" fmla="*/ 93151 h 591132"/>
              <a:gd name="connsiteX15" fmla="*/ 241101 w 483558"/>
              <a:gd name="connsiteY15" fmla="*/ 134908 h 591132"/>
              <a:gd name="connsiteX16" fmla="*/ 273440 w 483558"/>
              <a:gd name="connsiteY16" fmla="*/ 44970 h 591132"/>
              <a:gd name="connsiteX17" fmla="*/ 360757 w 483558"/>
              <a:gd name="connsiteY17" fmla="*/ 0 h 5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3558" h="591132">
                <a:moveTo>
                  <a:pt x="147379" y="144546"/>
                </a:moveTo>
                <a:cubicBezTo>
                  <a:pt x="186169" y="144546"/>
                  <a:pt x="221726" y="170249"/>
                  <a:pt x="244353" y="170249"/>
                </a:cubicBezTo>
                <a:cubicBezTo>
                  <a:pt x="270213" y="170249"/>
                  <a:pt x="312236" y="138120"/>
                  <a:pt x="357491" y="144546"/>
                </a:cubicBezTo>
                <a:cubicBezTo>
                  <a:pt x="376886" y="144546"/>
                  <a:pt x="431838" y="150972"/>
                  <a:pt x="467396" y="202377"/>
                </a:cubicBezTo>
                <a:cubicBezTo>
                  <a:pt x="464163" y="202377"/>
                  <a:pt x="402746" y="237719"/>
                  <a:pt x="402746" y="314827"/>
                </a:cubicBezTo>
                <a:cubicBezTo>
                  <a:pt x="402746" y="404787"/>
                  <a:pt x="483558" y="433703"/>
                  <a:pt x="483558" y="433703"/>
                </a:cubicBezTo>
                <a:cubicBezTo>
                  <a:pt x="483558" y="436915"/>
                  <a:pt x="470628" y="475470"/>
                  <a:pt x="441536" y="517237"/>
                </a:cubicBezTo>
                <a:cubicBezTo>
                  <a:pt x="418908" y="552578"/>
                  <a:pt x="393048" y="591132"/>
                  <a:pt x="351026" y="591132"/>
                </a:cubicBezTo>
                <a:cubicBezTo>
                  <a:pt x="312236" y="591132"/>
                  <a:pt x="299306" y="565429"/>
                  <a:pt x="254051" y="565429"/>
                </a:cubicBezTo>
                <a:cubicBezTo>
                  <a:pt x="208796" y="565429"/>
                  <a:pt x="192634" y="591132"/>
                  <a:pt x="157076" y="591132"/>
                </a:cubicBezTo>
                <a:cubicBezTo>
                  <a:pt x="115054" y="591132"/>
                  <a:pt x="85961" y="552578"/>
                  <a:pt x="60101" y="517237"/>
                </a:cubicBezTo>
                <a:cubicBezTo>
                  <a:pt x="11614" y="443341"/>
                  <a:pt x="-27176" y="308401"/>
                  <a:pt x="24544" y="218442"/>
                </a:cubicBezTo>
                <a:cubicBezTo>
                  <a:pt x="50404" y="173462"/>
                  <a:pt x="95659" y="144546"/>
                  <a:pt x="147379" y="144546"/>
                </a:cubicBezTo>
                <a:close/>
                <a:moveTo>
                  <a:pt x="360757" y="0"/>
                </a:moveTo>
                <a:cubicBezTo>
                  <a:pt x="363991" y="35333"/>
                  <a:pt x="347821" y="70666"/>
                  <a:pt x="328418" y="93151"/>
                </a:cubicBezTo>
                <a:cubicBezTo>
                  <a:pt x="309014" y="118848"/>
                  <a:pt x="273440" y="138120"/>
                  <a:pt x="241101" y="134908"/>
                </a:cubicBezTo>
                <a:cubicBezTo>
                  <a:pt x="234633" y="102787"/>
                  <a:pt x="254037" y="67454"/>
                  <a:pt x="273440" y="44970"/>
                </a:cubicBezTo>
                <a:cubicBezTo>
                  <a:pt x="292844" y="19273"/>
                  <a:pt x="328418" y="0"/>
                  <a:pt x="360757" y="0"/>
                </a:cubicBezTo>
                <a:close/>
              </a:path>
            </a:pathLst>
          </a:custGeom>
          <a:solidFill>
            <a:srgbClr val="E6515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educative-academy-buildings_43236">
            <a:extLst>
              <a:ext uri="{FF2B5EF4-FFF2-40B4-BE49-F238E27FC236}">
                <a16:creationId xmlns:a16="http://schemas.microsoft.com/office/drawing/2014/main" id="{D0617E08-9D3C-4435-93E7-F620F4214797}"/>
              </a:ext>
            </a:extLst>
          </p:cNvPr>
          <p:cNvSpPr>
            <a:spLocks noChangeAspect="1"/>
          </p:cNvSpPr>
          <p:nvPr/>
        </p:nvSpPr>
        <p:spPr bwMode="auto">
          <a:xfrm>
            <a:off x="6248083" y="2234877"/>
            <a:ext cx="390725" cy="445805"/>
          </a:xfrm>
          <a:custGeom>
            <a:avLst/>
            <a:gdLst>
              <a:gd name="connsiteX0" fmla="*/ 221741 w 530489"/>
              <a:gd name="connsiteY0" fmla="*/ 467430 h 605271"/>
              <a:gd name="connsiteX1" fmla="*/ 221989 w 530489"/>
              <a:gd name="connsiteY1" fmla="*/ 468669 h 605271"/>
              <a:gd name="connsiteX2" fmla="*/ 235641 w 530489"/>
              <a:gd name="connsiteY2" fmla="*/ 469165 h 605271"/>
              <a:gd name="connsiteX3" fmla="*/ 221741 w 530489"/>
              <a:gd name="connsiteY3" fmla="*/ 467430 h 605271"/>
              <a:gd name="connsiteX4" fmla="*/ 173340 w 530489"/>
              <a:gd name="connsiteY4" fmla="*/ 232495 h 605271"/>
              <a:gd name="connsiteX5" fmla="*/ 173340 w 530489"/>
              <a:gd name="connsiteY5" fmla="*/ 232743 h 605271"/>
              <a:gd name="connsiteX6" fmla="*/ 177808 w 530489"/>
              <a:gd name="connsiteY6" fmla="*/ 234478 h 605271"/>
              <a:gd name="connsiteX7" fmla="*/ 187984 w 530489"/>
              <a:gd name="connsiteY7" fmla="*/ 233239 h 605271"/>
              <a:gd name="connsiteX8" fmla="*/ 173340 w 530489"/>
              <a:gd name="connsiteY8" fmla="*/ 232495 h 605271"/>
              <a:gd name="connsiteX9" fmla="*/ 482907 w 530489"/>
              <a:gd name="connsiteY9" fmla="*/ 204629 h 605271"/>
              <a:gd name="connsiteX10" fmla="*/ 501751 w 530489"/>
              <a:gd name="connsiteY10" fmla="*/ 210948 h 605271"/>
              <a:gd name="connsiteX11" fmla="*/ 523606 w 530489"/>
              <a:gd name="connsiteY11" fmla="*/ 261249 h 605271"/>
              <a:gd name="connsiteX12" fmla="*/ 514417 w 530489"/>
              <a:gd name="connsiteY12" fmla="*/ 395303 h 605271"/>
              <a:gd name="connsiteX13" fmla="*/ 477661 w 530489"/>
              <a:gd name="connsiteY13" fmla="*/ 411162 h 605271"/>
              <a:gd name="connsiteX14" fmla="*/ 452826 w 530489"/>
              <a:gd name="connsiteY14" fmla="*/ 363586 h 605271"/>
              <a:gd name="connsiteX15" fmla="*/ 453074 w 530489"/>
              <a:gd name="connsiteY15" fmla="*/ 270169 h 605271"/>
              <a:gd name="connsiteX16" fmla="*/ 465988 w 530489"/>
              <a:gd name="connsiteY16" fmla="*/ 222594 h 605271"/>
              <a:gd name="connsiteX17" fmla="*/ 466485 w 530489"/>
              <a:gd name="connsiteY17" fmla="*/ 215408 h 605271"/>
              <a:gd name="connsiteX18" fmla="*/ 482907 w 530489"/>
              <a:gd name="connsiteY18" fmla="*/ 204629 h 605271"/>
              <a:gd name="connsiteX19" fmla="*/ 340541 w 530489"/>
              <a:gd name="connsiteY19" fmla="*/ 201332 h 605271"/>
              <a:gd name="connsiteX20" fmla="*/ 416835 w 530489"/>
              <a:gd name="connsiteY20" fmla="*/ 208209 h 605271"/>
              <a:gd name="connsiteX21" fmla="*/ 421054 w 530489"/>
              <a:gd name="connsiteY21" fmla="*/ 210687 h 605271"/>
              <a:gd name="connsiteX22" fmla="*/ 432224 w 530489"/>
              <a:gd name="connsiteY22" fmla="*/ 217378 h 605271"/>
              <a:gd name="connsiteX23" fmla="*/ 438181 w 530489"/>
              <a:gd name="connsiteY23" fmla="*/ 324437 h 605271"/>
              <a:gd name="connsiteX24" fmla="*/ 434210 w 530489"/>
              <a:gd name="connsiteY24" fmla="*/ 432240 h 605271"/>
              <a:gd name="connsiteX25" fmla="*/ 397971 w 530489"/>
              <a:gd name="connsiteY25" fmla="*/ 482547 h 605271"/>
              <a:gd name="connsiteX26" fmla="*/ 373150 w 530489"/>
              <a:gd name="connsiteY26" fmla="*/ 488000 h 605271"/>
              <a:gd name="connsiteX27" fmla="*/ 372901 w 530489"/>
              <a:gd name="connsiteY27" fmla="*/ 525916 h 605271"/>
              <a:gd name="connsiteX28" fmla="*/ 350811 w 530489"/>
              <a:gd name="connsiteY28" fmla="*/ 599272 h 605271"/>
              <a:gd name="connsiteX29" fmla="*/ 297694 w 530489"/>
              <a:gd name="connsiteY29" fmla="*/ 491717 h 605271"/>
              <a:gd name="connsiteX30" fmla="*/ 291985 w 530489"/>
              <a:gd name="connsiteY30" fmla="*/ 491717 h 605271"/>
              <a:gd name="connsiteX31" fmla="*/ 235889 w 530489"/>
              <a:gd name="connsiteY31" fmla="*/ 490230 h 605271"/>
              <a:gd name="connsiteX32" fmla="*/ 234648 w 530489"/>
              <a:gd name="connsiteY32" fmla="*/ 543759 h 605271"/>
              <a:gd name="connsiteX33" fmla="*/ 208089 w 530489"/>
              <a:gd name="connsiteY33" fmla="*/ 599519 h 605271"/>
              <a:gd name="connsiteX34" fmla="*/ 167135 w 530489"/>
              <a:gd name="connsiteY34" fmla="*/ 556894 h 605271"/>
              <a:gd name="connsiteX35" fmla="*/ 169617 w 530489"/>
              <a:gd name="connsiteY35" fmla="*/ 488991 h 605271"/>
              <a:gd name="connsiteX36" fmla="*/ 100614 w 530489"/>
              <a:gd name="connsiteY36" fmla="*/ 462722 h 605271"/>
              <a:gd name="connsiteX37" fmla="*/ 97387 w 530489"/>
              <a:gd name="connsiteY37" fmla="*/ 402005 h 605271"/>
              <a:gd name="connsiteX38" fmla="*/ 99125 w 530489"/>
              <a:gd name="connsiteY38" fmla="*/ 340298 h 605271"/>
              <a:gd name="connsiteX39" fmla="*/ 111039 w 530489"/>
              <a:gd name="connsiteY39" fmla="*/ 213165 h 605271"/>
              <a:gd name="connsiteX40" fmla="*/ 114017 w 530489"/>
              <a:gd name="connsiteY40" fmla="*/ 206722 h 605271"/>
              <a:gd name="connsiteX41" fmla="*/ 115010 w 530489"/>
              <a:gd name="connsiteY41" fmla="*/ 206474 h 605271"/>
              <a:gd name="connsiteX42" fmla="*/ 118982 w 530489"/>
              <a:gd name="connsiteY42" fmla="*/ 205978 h 605271"/>
              <a:gd name="connsiteX43" fmla="*/ 184758 w 530489"/>
              <a:gd name="connsiteY43" fmla="*/ 212421 h 605271"/>
              <a:gd name="connsiteX44" fmla="*/ 263689 w 530489"/>
              <a:gd name="connsiteY44" fmla="*/ 208209 h 605271"/>
              <a:gd name="connsiteX45" fmla="*/ 340541 w 530489"/>
              <a:gd name="connsiteY45" fmla="*/ 201332 h 605271"/>
              <a:gd name="connsiteX46" fmla="*/ 34106 w 530489"/>
              <a:gd name="connsiteY46" fmla="*/ 199326 h 605271"/>
              <a:gd name="connsiteX47" fmla="*/ 57433 w 530489"/>
              <a:gd name="connsiteY47" fmla="*/ 208406 h 605271"/>
              <a:gd name="connsiteX48" fmla="*/ 79766 w 530489"/>
              <a:gd name="connsiteY48" fmla="*/ 273856 h 605271"/>
              <a:gd name="connsiteX49" fmla="*/ 53214 w 530489"/>
              <a:gd name="connsiteY49" fmla="*/ 412936 h 605271"/>
              <a:gd name="connsiteX50" fmla="*/ 14999 w 530489"/>
              <a:gd name="connsiteY50" fmla="*/ 216339 h 605271"/>
              <a:gd name="connsiteX51" fmla="*/ 15247 w 530489"/>
              <a:gd name="connsiteY51" fmla="*/ 216091 h 605271"/>
              <a:gd name="connsiteX52" fmla="*/ 34106 w 530489"/>
              <a:gd name="connsiteY52" fmla="*/ 199326 h 605271"/>
              <a:gd name="connsiteX53" fmla="*/ 172615 w 530489"/>
              <a:gd name="connsiteY53" fmla="*/ 140015 h 605271"/>
              <a:gd name="connsiteX54" fmla="*/ 172863 w 530489"/>
              <a:gd name="connsiteY54" fmla="*/ 143980 h 605271"/>
              <a:gd name="connsiteX55" fmla="*/ 176835 w 530489"/>
              <a:gd name="connsiteY55" fmla="*/ 143980 h 605271"/>
              <a:gd name="connsiteX56" fmla="*/ 172615 w 530489"/>
              <a:gd name="connsiteY56" fmla="*/ 140015 h 605271"/>
              <a:gd name="connsiteX57" fmla="*/ 268919 w 530489"/>
              <a:gd name="connsiteY57" fmla="*/ 137537 h 605271"/>
              <a:gd name="connsiteX58" fmla="*/ 267182 w 530489"/>
              <a:gd name="connsiteY58" fmla="*/ 145962 h 605271"/>
              <a:gd name="connsiteX59" fmla="*/ 270657 w 530489"/>
              <a:gd name="connsiteY59" fmla="*/ 145962 h 605271"/>
              <a:gd name="connsiteX60" fmla="*/ 268919 w 530489"/>
              <a:gd name="connsiteY60" fmla="*/ 137537 h 605271"/>
              <a:gd name="connsiteX61" fmla="*/ 236156 w 530489"/>
              <a:gd name="connsiteY61" fmla="*/ 97889 h 605271"/>
              <a:gd name="connsiteX62" fmla="*/ 237926 w 530489"/>
              <a:gd name="connsiteY62" fmla="*/ 110453 h 605271"/>
              <a:gd name="connsiteX63" fmla="*/ 236901 w 530489"/>
              <a:gd name="connsiteY63" fmla="*/ 120687 h 605271"/>
              <a:gd name="connsiteX64" fmla="*/ 238390 w 530489"/>
              <a:gd name="connsiteY64" fmla="*/ 113748 h 605271"/>
              <a:gd name="connsiteX65" fmla="*/ 237926 w 530489"/>
              <a:gd name="connsiteY65" fmla="*/ 110453 h 605271"/>
              <a:gd name="connsiteX66" fmla="*/ 238638 w 530489"/>
              <a:gd name="connsiteY66" fmla="*/ 103341 h 605271"/>
              <a:gd name="connsiteX67" fmla="*/ 236156 w 530489"/>
              <a:gd name="connsiteY67" fmla="*/ 97889 h 605271"/>
              <a:gd name="connsiteX68" fmla="*/ 340899 w 530489"/>
              <a:gd name="connsiteY68" fmla="*/ 95659 h 605271"/>
              <a:gd name="connsiteX69" fmla="*/ 316326 w 530489"/>
              <a:gd name="connsiteY69" fmla="*/ 117218 h 605271"/>
              <a:gd name="connsiteX70" fmla="*/ 341892 w 530489"/>
              <a:gd name="connsiteY70" fmla="*/ 133077 h 605271"/>
              <a:gd name="connsiteX71" fmla="*/ 359266 w 530489"/>
              <a:gd name="connsiteY71" fmla="*/ 113501 h 605271"/>
              <a:gd name="connsiteX72" fmla="*/ 342884 w 530489"/>
              <a:gd name="connsiteY72" fmla="*/ 96403 h 605271"/>
              <a:gd name="connsiteX73" fmla="*/ 340899 w 530489"/>
              <a:gd name="connsiteY73" fmla="*/ 95659 h 605271"/>
              <a:gd name="connsiteX74" fmla="*/ 194706 w 530489"/>
              <a:gd name="connsiteY74" fmla="*/ 93181 h 605271"/>
              <a:gd name="connsiteX75" fmla="*/ 182047 w 530489"/>
              <a:gd name="connsiteY75" fmla="*/ 118209 h 605271"/>
              <a:gd name="connsiteX76" fmla="*/ 210343 w 530489"/>
              <a:gd name="connsiteY76" fmla="*/ 129855 h 605271"/>
              <a:gd name="connsiteX77" fmla="*/ 216300 w 530489"/>
              <a:gd name="connsiteY77" fmla="*/ 102102 h 605271"/>
              <a:gd name="connsiteX78" fmla="*/ 194706 w 530489"/>
              <a:gd name="connsiteY78" fmla="*/ 93181 h 605271"/>
              <a:gd name="connsiteX79" fmla="*/ 373414 w 530489"/>
              <a:gd name="connsiteY79" fmla="*/ 1496 h 605271"/>
              <a:gd name="connsiteX80" fmla="*/ 378130 w 530489"/>
              <a:gd name="connsiteY80" fmla="*/ 12647 h 605271"/>
              <a:gd name="connsiteX81" fmla="*/ 368450 w 530489"/>
              <a:gd name="connsiteY81" fmla="*/ 31727 h 605271"/>
              <a:gd name="connsiteX82" fmla="*/ 355791 w 530489"/>
              <a:gd name="connsiteY82" fmla="*/ 53534 h 605271"/>
              <a:gd name="connsiteX83" fmla="*/ 435713 w 530489"/>
              <a:gd name="connsiteY83" fmla="*/ 168759 h 605271"/>
              <a:gd name="connsiteX84" fmla="*/ 432487 w 530489"/>
              <a:gd name="connsiteY84" fmla="*/ 175946 h 605271"/>
              <a:gd name="connsiteX85" fmla="*/ 422807 w 530489"/>
              <a:gd name="connsiteY85" fmla="*/ 187592 h 605271"/>
              <a:gd name="connsiteX86" fmla="*/ 258743 w 530489"/>
              <a:gd name="connsiteY86" fmla="*/ 183380 h 605271"/>
              <a:gd name="connsiteX87" fmla="*/ 113542 w 530489"/>
              <a:gd name="connsiteY87" fmla="*/ 180902 h 605271"/>
              <a:gd name="connsiteX88" fmla="*/ 110067 w 530489"/>
              <a:gd name="connsiteY88" fmla="*/ 178671 h 605271"/>
              <a:gd name="connsiteX89" fmla="*/ 105352 w 530489"/>
              <a:gd name="connsiteY89" fmla="*/ 173468 h 605271"/>
              <a:gd name="connsiteX90" fmla="*/ 168396 w 530489"/>
              <a:gd name="connsiteY90" fmla="*/ 56507 h 605271"/>
              <a:gd name="connsiteX91" fmla="*/ 162439 w 530489"/>
              <a:gd name="connsiteY91" fmla="*/ 11160 h 605271"/>
              <a:gd name="connsiteX92" fmla="*/ 173608 w 530489"/>
              <a:gd name="connsiteY92" fmla="*/ 13886 h 605271"/>
              <a:gd name="connsiteX93" fmla="*/ 175842 w 530489"/>
              <a:gd name="connsiteY93" fmla="*/ 27019 h 605271"/>
              <a:gd name="connsiteX94" fmla="*/ 181054 w 530489"/>
              <a:gd name="connsiteY94" fmla="*/ 40400 h 605271"/>
              <a:gd name="connsiteX95" fmla="*/ 185522 w 530489"/>
              <a:gd name="connsiteY95" fmla="*/ 49073 h 605271"/>
              <a:gd name="connsiteX96" fmla="*/ 338169 w 530489"/>
              <a:gd name="connsiteY96" fmla="*/ 46843 h 605271"/>
              <a:gd name="connsiteX97" fmla="*/ 345863 w 530489"/>
              <a:gd name="connsiteY97" fmla="*/ 31975 h 605271"/>
              <a:gd name="connsiteX98" fmla="*/ 361252 w 530489"/>
              <a:gd name="connsiteY98" fmla="*/ 2983 h 605271"/>
              <a:gd name="connsiteX99" fmla="*/ 373414 w 530489"/>
              <a:gd name="connsiteY99" fmla="*/ 1496 h 60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30489" h="605271">
                <a:moveTo>
                  <a:pt x="221741" y="467430"/>
                </a:moveTo>
                <a:cubicBezTo>
                  <a:pt x="221741" y="467926"/>
                  <a:pt x="221989" y="468174"/>
                  <a:pt x="221989" y="468669"/>
                </a:cubicBezTo>
                <a:cubicBezTo>
                  <a:pt x="226457" y="468917"/>
                  <a:pt x="230925" y="468917"/>
                  <a:pt x="235641" y="469165"/>
                </a:cubicBezTo>
                <a:cubicBezTo>
                  <a:pt x="230925" y="468669"/>
                  <a:pt x="226457" y="468174"/>
                  <a:pt x="221741" y="467430"/>
                </a:cubicBezTo>
                <a:close/>
                <a:moveTo>
                  <a:pt x="173340" y="232495"/>
                </a:moveTo>
                <a:cubicBezTo>
                  <a:pt x="173340" y="232743"/>
                  <a:pt x="173340" y="232743"/>
                  <a:pt x="173340" y="232743"/>
                </a:cubicBezTo>
                <a:cubicBezTo>
                  <a:pt x="175077" y="232991"/>
                  <a:pt x="176567" y="233734"/>
                  <a:pt x="177808" y="234478"/>
                </a:cubicBezTo>
                <a:cubicBezTo>
                  <a:pt x="181283" y="233982"/>
                  <a:pt x="184509" y="233734"/>
                  <a:pt x="187984" y="233239"/>
                </a:cubicBezTo>
                <a:cubicBezTo>
                  <a:pt x="183020" y="232991"/>
                  <a:pt x="178304" y="232991"/>
                  <a:pt x="173340" y="232495"/>
                </a:cubicBezTo>
                <a:close/>
                <a:moveTo>
                  <a:pt x="482907" y="204629"/>
                </a:moveTo>
                <a:cubicBezTo>
                  <a:pt x="489519" y="203886"/>
                  <a:pt x="496535" y="205992"/>
                  <a:pt x="501751" y="210948"/>
                </a:cubicBezTo>
                <a:cubicBezTo>
                  <a:pt x="515162" y="223337"/>
                  <a:pt x="520377" y="243904"/>
                  <a:pt x="523606" y="261249"/>
                </a:cubicBezTo>
                <a:cubicBezTo>
                  <a:pt x="531056" y="300648"/>
                  <a:pt x="537513" y="359126"/>
                  <a:pt x="514417" y="395303"/>
                </a:cubicBezTo>
                <a:cubicBezTo>
                  <a:pt x="506221" y="407940"/>
                  <a:pt x="493307" y="416613"/>
                  <a:pt x="477661" y="411162"/>
                </a:cubicBezTo>
                <a:cubicBezTo>
                  <a:pt x="459780" y="404719"/>
                  <a:pt x="455309" y="379692"/>
                  <a:pt x="452826" y="363586"/>
                </a:cubicBezTo>
                <a:cubicBezTo>
                  <a:pt x="448107" y="332860"/>
                  <a:pt x="449349" y="300895"/>
                  <a:pt x="453074" y="270169"/>
                </a:cubicBezTo>
                <a:cubicBezTo>
                  <a:pt x="454813" y="253568"/>
                  <a:pt x="457544" y="236718"/>
                  <a:pt x="465988" y="222594"/>
                </a:cubicBezTo>
                <a:cubicBezTo>
                  <a:pt x="465243" y="220364"/>
                  <a:pt x="465243" y="217886"/>
                  <a:pt x="466485" y="215408"/>
                </a:cubicBezTo>
                <a:cubicBezTo>
                  <a:pt x="470086" y="208965"/>
                  <a:pt x="476295" y="205372"/>
                  <a:pt x="482907" y="204629"/>
                </a:cubicBezTo>
                <a:close/>
                <a:moveTo>
                  <a:pt x="340541" y="201332"/>
                </a:moveTo>
                <a:cubicBezTo>
                  <a:pt x="366386" y="200278"/>
                  <a:pt x="392138" y="201517"/>
                  <a:pt x="416835" y="208209"/>
                </a:cubicBezTo>
                <a:cubicBezTo>
                  <a:pt x="418572" y="208704"/>
                  <a:pt x="420062" y="209695"/>
                  <a:pt x="421054" y="210687"/>
                </a:cubicBezTo>
                <a:cubicBezTo>
                  <a:pt x="425770" y="209448"/>
                  <a:pt x="430983" y="211182"/>
                  <a:pt x="432224" y="217378"/>
                </a:cubicBezTo>
                <a:cubicBezTo>
                  <a:pt x="438926" y="251577"/>
                  <a:pt x="437188" y="289494"/>
                  <a:pt x="438181" y="324437"/>
                </a:cubicBezTo>
                <a:cubicBezTo>
                  <a:pt x="439174" y="360123"/>
                  <a:pt x="440415" y="396801"/>
                  <a:pt x="434210" y="432240"/>
                </a:cubicBezTo>
                <a:cubicBezTo>
                  <a:pt x="430238" y="456278"/>
                  <a:pt x="423288" y="475361"/>
                  <a:pt x="397971" y="482547"/>
                </a:cubicBezTo>
                <a:cubicBezTo>
                  <a:pt x="389780" y="485026"/>
                  <a:pt x="381589" y="486760"/>
                  <a:pt x="373150" y="488000"/>
                </a:cubicBezTo>
                <a:cubicBezTo>
                  <a:pt x="374639" y="501630"/>
                  <a:pt x="373150" y="516995"/>
                  <a:pt x="372901" y="525916"/>
                </a:cubicBezTo>
                <a:cubicBezTo>
                  <a:pt x="372157" y="547972"/>
                  <a:pt x="371909" y="585146"/>
                  <a:pt x="350811" y="599272"/>
                </a:cubicBezTo>
                <a:cubicBezTo>
                  <a:pt x="303899" y="630497"/>
                  <a:pt x="293474" y="531616"/>
                  <a:pt x="297694" y="491717"/>
                </a:cubicBezTo>
                <a:cubicBezTo>
                  <a:pt x="295708" y="491717"/>
                  <a:pt x="293970" y="491717"/>
                  <a:pt x="291985" y="491717"/>
                </a:cubicBezTo>
                <a:cubicBezTo>
                  <a:pt x="273121" y="491221"/>
                  <a:pt x="254505" y="490726"/>
                  <a:pt x="235889" y="490230"/>
                </a:cubicBezTo>
                <a:cubicBezTo>
                  <a:pt x="238371" y="507825"/>
                  <a:pt x="235889" y="528890"/>
                  <a:pt x="234648" y="543759"/>
                </a:cubicBezTo>
                <a:cubicBezTo>
                  <a:pt x="233159" y="563337"/>
                  <a:pt x="230677" y="592828"/>
                  <a:pt x="208089" y="599519"/>
                </a:cubicBezTo>
                <a:cubicBezTo>
                  <a:pt x="182027" y="607450"/>
                  <a:pt x="169617" y="575976"/>
                  <a:pt x="167135" y="556894"/>
                </a:cubicBezTo>
                <a:cubicBezTo>
                  <a:pt x="164156" y="536077"/>
                  <a:pt x="164156" y="510551"/>
                  <a:pt x="169617" y="488991"/>
                </a:cubicBezTo>
                <a:cubicBezTo>
                  <a:pt x="143058" y="488743"/>
                  <a:pt x="111287" y="485769"/>
                  <a:pt x="100614" y="462722"/>
                </a:cubicBezTo>
                <a:cubicBezTo>
                  <a:pt x="92175" y="444383"/>
                  <a:pt x="95402" y="421335"/>
                  <a:pt x="97387" y="402005"/>
                </a:cubicBezTo>
                <a:cubicBezTo>
                  <a:pt x="99373" y="381436"/>
                  <a:pt x="100118" y="361115"/>
                  <a:pt x="99125" y="340298"/>
                </a:cubicBezTo>
                <a:cubicBezTo>
                  <a:pt x="97387" y="297672"/>
                  <a:pt x="92920" y="253312"/>
                  <a:pt x="111039" y="213165"/>
                </a:cubicBezTo>
                <a:cubicBezTo>
                  <a:pt x="110046" y="210687"/>
                  <a:pt x="110791" y="207465"/>
                  <a:pt x="114017" y="206722"/>
                </a:cubicBezTo>
                <a:cubicBezTo>
                  <a:pt x="114266" y="206722"/>
                  <a:pt x="114762" y="206722"/>
                  <a:pt x="115010" y="206474"/>
                </a:cubicBezTo>
                <a:cubicBezTo>
                  <a:pt x="116251" y="205730"/>
                  <a:pt x="117741" y="205482"/>
                  <a:pt x="118982" y="205978"/>
                </a:cubicBezTo>
                <a:cubicBezTo>
                  <a:pt x="139583" y="203500"/>
                  <a:pt x="163908" y="212174"/>
                  <a:pt x="184758" y="212421"/>
                </a:cubicBezTo>
                <a:cubicBezTo>
                  <a:pt x="211316" y="212421"/>
                  <a:pt x="237378" y="210439"/>
                  <a:pt x="263689" y="208209"/>
                </a:cubicBezTo>
                <a:cubicBezTo>
                  <a:pt x="288758" y="205730"/>
                  <a:pt x="314696" y="202385"/>
                  <a:pt x="340541" y="201332"/>
                </a:cubicBezTo>
                <a:close/>
                <a:moveTo>
                  <a:pt x="34106" y="199326"/>
                </a:moveTo>
                <a:cubicBezTo>
                  <a:pt x="41427" y="197312"/>
                  <a:pt x="49492" y="199605"/>
                  <a:pt x="57433" y="208406"/>
                </a:cubicBezTo>
                <a:cubicBezTo>
                  <a:pt x="72074" y="224521"/>
                  <a:pt x="79518" y="252783"/>
                  <a:pt x="79766" y="273856"/>
                </a:cubicBezTo>
                <a:cubicBezTo>
                  <a:pt x="80263" y="309556"/>
                  <a:pt x="99867" y="396078"/>
                  <a:pt x="53214" y="412936"/>
                </a:cubicBezTo>
                <a:cubicBezTo>
                  <a:pt x="-4357" y="433761"/>
                  <a:pt x="-12050" y="245593"/>
                  <a:pt x="14999" y="216339"/>
                </a:cubicBezTo>
                <a:cubicBezTo>
                  <a:pt x="14999" y="216339"/>
                  <a:pt x="15247" y="216339"/>
                  <a:pt x="15247" y="216091"/>
                </a:cubicBezTo>
                <a:cubicBezTo>
                  <a:pt x="20210" y="207662"/>
                  <a:pt x="26786" y="201340"/>
                  <a:pt x="34106" y="199326"/>
                </a:cubicBezTo>
                <a:close/>
                <a:moveTo>
                  <a:pt x="172615" y="140015"/>
                </a:moveTo>
                <a:cubicBezTo>
                  <a:pt x="172615" y="141254"/>
                  <a:pt x="172615" y="142493"/>
                  <a:pt x="172863" y="143980"/>
                </a:cubicBezTo>
                <a:cubicBezTo>
                  <a:pt x="174105" y="143980"/>
                  <a:pt x="175594" y="143980"/>
                  <a:pt x="176835" y="143980"/>
                </a:cubicBezTo>
                <a:cubicBezTo>
                  <a:pt x="175346" y="142741"/>
                  <a:pt x="174105" y="141254"/>
                  <a:pt x="172615" y="140015"/>
                </a:cubicBezTo>
                <a:close/>
                <a:moveTo>
                  <a:pt x="268919" y="137537"/>
                </a:moveTo>
                <a:cubicBezTo>
                  <a:pt x="268423" y="140263"/>
                  <a:pt x="267926" y="143236"/>
                  <a:pt x="267182" y="145962"/>
                </a:cubicBezTo>
                <a:cubicBezTo>
                  <a:pt x="268423" y="145962"/>
                  <a:pt x="269416" y="145962"/>
                  <a:pt x="270657" y="145962"/>
                </a:cubicBezTo>
                <a:cubicBezTo>
                  <a:pt x="270160" y="143236"/>
                  <a:pt x="269416" y="140511"/>
                  <a:pt x="268919" y="137537"/>
                </a:cubicBezTo>
                <a:close/>
                <a:moveTo>
                  <a:pt x="236156" y="97889"/>
                </a:moveTo>
                <a:lnTo>
                  <a:pt x="237926" y="110453"/>
                </a:lnTo>
                <a:lnTo>
                  <a:pt x="236901" y="120687"/>
                </a:lnTo>
                <a:cubicBezTo>
                  <a:pt x="237645" y="118457"/>
                  <a:pt x="238142" y="116226"/>
                  <a:pt x="238390" y="113748"/>
                </a:cubicBezTo>
                <a:lnTo>
                  <a:pt x="237926" y="110453"/>
                </a:lnTo>
                <a:lnTo>
                  <a:pt x="238638" y="103341"/>
                </a:lnTo>
                <a:cubicBezTo>
                  <a:pt x="238142" y="101358"/>
                  <a:pt x="237149" y="99624"/>
                  <a:pt x="236156" y="97889"/>
                </a:cubicBezTo>
                <a:close/>
                <a:moveTo>
                  <a:pt x="340899" y="95659"/>
                </a:moveTo>
                <a:cubicBezTo>
                  <a:pt x="328737" y="92933"/>
                  <a:pt x="313348" y="103093"/>
                  <a:pt x="316326" y="117218"/>
                </a:cubicBezTo>
                <a:cubicBezTo>
                  <a:pt x="318808" y="128616"/>
                  <a:pt x="330474" y="136794"/>
                  <a:pt x="341892" y="133077"/>
                </a:cubicBezTo>
                <a:cubicBezTo>
                  <a:pt x="350579" y="130103"/>
                  <a:pt x="357777" y="122421"/>
                  <a:pt x="359266" y="113501"/>
                </a:cubicBezTo>
                <a:cubicBezTo>
                  <a:pt x="361003" y="103093"/>
                  <a:pt x="351075" y="98633"/>
                  <a:pt x="342884" y="96403"/>
                </a:cubicBezTo>
                <a:cubicBezTo>
                  <a:pt x="342140" y="96155"/>
                  <a:pt x="341643" y="95907"/>
                  <a:pt x="340899" y="95659"/>
                </a:cubicBezTo>
                <a:close/>
                <a:moveTo>
                  <a:pt x="194706" y="93181"/>
                </a:moveTo>
                <a:cubicBezTo>
                  <a:pt x="186267" y="98633"/>
                  <a:pt x="179813" y="108297"/>
                  <a:pt x="182047" y="118209"/>
                </a:cubicBezTo>
                <a:cubicBezTo>
                  <a:pt x="184529" y="129360"/>
                  <a:pt x="200414" y="138776"/>
                  <a:pt x="210343" y="129855"/>
                </a:cubicBezTo>
                <a:cubicBezTo>
                  <a:pt x="217541" y="123412"/>
                  <a:pt x="222505" y="110775"/>
                  <a:pt x="216300" y="102102"/>
                </a:cubicBezTo>
                <a:cubicBezTo>
                  <a:pt x="212576" y="96898"/>
                  <a:pt x="201159" y="96403"/>
                  <a:pt x="194706" y="93181"/>
                </a:cubicBezTo>
                <a:close/>
                <a:moveTo>
                  <a:pt x="373414" y="1496"/>
                </a:moveTo>
                <a:cubicBezTo>
                  <a:pt x="377199" y="3664"/>
                  <a:pt x="379743" y="7939"/>
                  <a:pt x="378130" y="12647"/>
                </a:cubicBezTo>
                <a:cubicBezTo>
                  <a:pt x="375896" y="19337"/>
                  <a:pt x="371925" y="25532"/>
                  <a:pt x="368450" y="31727"/>
                </a:cubicBezTo>
                <a:cubicBezTo>
                  <a:pt x="364727" y="39161"/>
                  <a:pt x="360755" y="46595"/>
                  <a:pt x="355791" y="53534"/>
                </a:cubicBezTo>
                <a:cubicBezTo>
                  <a:pt x="402950" y="74101"/>
                  <a:pt x="437451" y="112262"/>
                  <a:pt x="435713" y="168759"/>
                </a:cubicBezTo>
                <a:cubicBezTo>
                  <a:pt x="435713" y="171981"/>
                  <a:pt x="434472" y="174211"/>
                  <a:pt x="432487" y="175946"/>
                </a:cubicBezTo>
                <a:cubicBezTo>
                  <a:pt x="433728" y="181645"/>
                  <a:pt x="430501" y="187840"/>
                  <a:pt x="422807" y="187592"/>
                </a:cubicBezTo>
                <a:cubicBezTo>
                  <a:pt x="368201" y="184371"/>
                  <a:pt x="313596" y="182884"/>
                  <a:pt x="258743" y="183380"/>
                </a:cubicBezTo>
                <a:cubicBezTo>
                  <a:pt x="210591" y="183875"/>
                  <a:pt x="161446" y="187592"/>
                  <a:pt x="113542" y="180902"/>
                </a:cubicBezTo>
                <a:cubicBezTo>
                  <a:pt x="112053" y="180654"/>
                  <a:pt x="110812" y="179910"/>
                  <a:pt x="110067" y="178671"/>
                </a:cubicBezTo>
                <a:cubicBezTo>
                  <a:pt x="107834" y="178176"/>
                  <a:pt x="105848" y="176689"/>
                  <a:pt x="105352" y="173468"/>
                </a:cubicBezTo>
                <a:cubicBezTo>
                  <a:pt x="94927" y="117465"/>
                  <a:pt x="123967" y="78313"/>
                  <a:pt x="168396" y="56507"/>
                </a:cubicBezTo>
                <a:cubicBezTo>
                  <a:pt x="156978" y="40152"/>
                  <a:pt x="146554" y="18594"/>
                  <a:pt x="162439" y="11160"/>
                </a:cubicBezTo>
                <a:cubicBezTo>
                  <a:pt x="166410" y="9178"/>
                  <a:pt x="171126" y="9921"/>
                  <a:pt x="173608" y="13886"/>
                </a:cubicBezTo>
                <a:cubicBezTo>
                  <a:pt x="176090" y="18346"/>
                  <a:pt x="174601" y="22311"/>
                  <a:pt x="175842" y="27019"/>
                </a:cubicBezTo>
                <a:cubicBezTo>
                  <a:pt x="177083" y="31727"/>
                  <a:pt x="178820" y="35940"/>
                  <a:pt x="181054" y="40400"/>
                </a:cubicBezTo>
                <a:cubicBezTo>
                  <a:pt x="182544" y="43126"/>
                  <a:pt x="184033" y="46100"/>
                  <a:pt x="185522" y="49073"/>
                </a:cubicBezTo>
                <a:cubicBezTo>
                  <a:pt x="231688" y="31975"/>
                  <a:pt x="289520" y="31232"/>
                  <a:pt x="338169" y="46843"/>
                </a:cubicBezTo>
                <a:cubicBezTo>
                  <a:pt x="340899" y="42135"/>
                  <a:pt x="343381" y="37179"/>
                  <a:pt x="345863" y="31975"/>
                </a:cubicBezTo>
                <a:cubicBezTo>
                  <a:pt x="350579" y="22807"/>
                  <a:pt x="354054" y="10665"/>
                  <a:pt x="361252" y="2983"/>
                </a:cubicBezTo>
                <a:cubicBezTo>
                  <a:pt x="364603" y="-734"/>
                  <a:pt x="369629" y="-672"/>
                  <a:pt x="373414" y="1496"/>
                </a:cubicBezTo>
                <a:close/>
              </a:path>
            </a:pathLst>
          </a:custGeom>
          <a:solidFill>
            <a:srgbClr val="E6515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F3E2945-175B-4B32-BF61-582012137F1B}"/>
              </a:ext>
            </a:extLst>
          </p:cNvPr>
          <p:cNvGrpSpPr/>
          <p:nvPr/>
        </p:nvGrpSpPr>
        <p:grpSpPr>
          <a:xfrm>
            <a:off x="1071706" y="2049131"/>
            <a:ext cx="7846989" cy="830997"/>
            <a:chOff x="1671848" y="2049131"/>
            <a:chExt cx="7846989" cy="83099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59FB9F4-EB54-4613-9443-7FD99EF94BAD}"/>
                </a:ext>
              </a:extLst>
            </p:cNvPr>
            <p:cNvSpPr/>
            <p:nvPr/>
          </p:nvSpPr>
          <p:spPr>
            <a:xfrm>
              <a:off x="1671848" y="2141464"/>
              <a:ext cx="110799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b="1" dirty="0">
                  <a:ln w="0"/>
                  <a:solidFill>
                    <a:schemeClr val="bg1"/>
                  </a:solidFill>
                </a:rPr>
                <a:t>使命</a:t>
              </a:r>
              <a:endParaRPr lang="zh-CN" altLang="en-US" sz="3600" b="1" cap="none" spc="0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DFC6D23-0BFF-472A-A8A0-71438415049E}"/>
                </a:ext>
              </a:extLst>
            </p:cNvPr>
            <p:cNvSpPr/>
            <p:nvPr/>
          </p:nvSpPr>
          <p:spPr>
            <a:xfrm>
              <a:off x="4409746" y="2049131"/>
              <a:ext cx="510909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4800" dirty="0">
                  <a:ln w="0"/>
                  <a:solidFill>
                    <a:srgbClr val="FAF0B9"/>
                  </a:solidFill>
                </a:rPr>
                <a:t>科技让教育更美好</a:t>
              </a:r>
              <a:endParaRPr lang="zh-CN" altLang="en-US" sz="4800" cap="none" spc="0" dirty="0">
                <a:ln w="0"/>
                <a:solidFill>
                  <a:srgbClr val="FAF0B9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4F0EFA-DA78-4456-B766-112EC06FCA41}"/>
              </a:ext>
            </a:extLst>
          </p:cNvPr>
          <p:cNvGrpSpPr/>
          <p:nvPr/>
        </p:nvGrpSpPr>
        <p:grpSpPr>
          <a:xfrm>
            <a:off x="1071706" y="3133687"/>
            <a:ext cx="10048589" cy="646331"/>
            <a:chOff x="1671848" y="3133687"/>
            <a:chExt cx="10048589" cy="64633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E820BE9-6A86-49CE-92D2-7CF74837C4EE}"/>
                </a:ext>
              </a:extLst>
            </p:cNvPr>
            <p:cNvSpPr/>
            <p:nvPr/>
          </p:nvSpPr>
          <p:spPr>
            <a:xfrm>
              <a:off x="1671848" y="3133687"/>
              <a:ext cx="110799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b="1" dirty="0">
                  <a:ln w="0"/>
                  <a:solidFill>
                    <a:schemeClr val="bg1"/>
                  </a:solidFill>
                </a:rPr>
                <a:t>愿景</a:t>
              </a:r>
              <a:endParaRPr lang="zh-CN" altLang="en-US" sz="3600" b="1" cap="none" spc="0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4630435-3C1C-4617-908C-404CEEE6589A}"/>
                </a:ext>
              </a:extLst>
            </p:cNvPr>
            <p:cNvSpPr/>
            <p:nvPr/>
          </p:nvSpPr>
          <p:spPr>
            <a:xfrm>
              <a:off x="3418164" y="3133687"/>
              <a:ext cx="830227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dirty="0">
                  <a:ln w="0"/>
                  <a:solidFill>
                    <a:srgbClr val="FAF0B9"/>
                  </a:solidFill>
                </a:rPr>
                <a:t>成为教育信息化“平台</a:t>
              </a:r>
              <a:r>
                <a:rPr lang="en-US" altLang="zh-CN" sz="3600" dirty="0">
                  <a:ln w="0"/>
                  <a:solidFill>
                    <a:srgbClr val="FAF0B9"/>
                  </a:solidFill>
                </a:rPr>
                <a:t>+</a:t>
              </a:r>
              <a:r>
                <a:rPr lang="zh-CN" altLang="en-US" sz="3600" dirty="0">
                  <a:ln w="0"/>
                  <a:solidFill>
                    <a:srgbClr val="FAF0B9"/>
                  </a:solidFill>
                </a:rPr>
                <a:t>生态”领军企业</a:t>
              </a:r>
              <a:endParaRPr lang="zh-CN" altLang="en-US" sz="3600" cap="none" spc="0" dirty="0">
                <a:ln w="0"/>
                <a:solidFill>
                  <a:srgbClr val="FAF0B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033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34881-E126-40C3-BD36-D8D04724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人人通空间</a:t>
            </a:r>
            <a:r>
              <a:rPr lang="en-US" altLang="zh-CN" dirty="0"/>
              <a:t>——</a:t>
            </a:r>
            <a:r>
              <a:rPr lang="zh-CN" altLang="en-US" dirty="0"/>
              <a:t>只需安装一个</a:t>
            </a:r>
            <a:r>
              <a:rPr lang="en-US" altLang="zh-CN" dirty="0"/>
              <a:t>APP</a:t>
            </a:r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C739113-8FD3-4B50-83A1-050773C2F94B}"/>
              </a:ext>
            </a:extLst>
          </p:cNvPr>
          <p:cNvGrpSpPr/>
          <p:nvPr/>
        </p:nvGrpSpPr>
        <p:grpSpPr>
          <a:xfrm>
            <a:off x="5992603" y="6"/>
            <a:ext cx="6204420" cy="6858001"/>
            <a:chOff x="4494452" y="4"/>
            <a:chExt cx="4653315" cy="514350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AA2EE028-4FCB-4862-B4BA-F595F76EA220}"/>
                </a:ext>
              </a:extLst>
            </p:cNvPr>
            <p:cNvSpPr/>
            <p:nvPr/>
          </p:nvSpPr>
          <p:spPr>
            <a:xfrm>
              <a:off x="4494452" y="3161657"/>
              <a:ext cx="1105568" cy="1980970"/>
            </a:xfrm>
            <a:prstGeom prst="parallelogram">
              <a:avLst>
                <a:gd name="adj" fmla="val 270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流程图: 手动输入 13">
              <a:extLst>
                <a:ext uri="{FF2B5EF4-FFF2-40B4-BE49-F238E27FC236}">
                  <a16:creationId xmlns:a16="http://schemas.microsoft.com/office/drawing/2014/main" id="{9FDC5B1C-3E03-47CF-8D3F-E7B698ABBF26}"/>
                </a:ext>
              </a:extLst>
            </p:cNvPr>
            <p:cNvSpPr/>
            <p:nvPr/>
          </p:nvSpPr>
          <p:spPr>
            <a:xfrm rot="16200000" flipH="1">
              <a:off x="4792189" y="787927"/>
              <a:ext cx="5143501" cy="3567655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63DEBCC-E5D1-4865-81A8-53FBC6620F40}"/>
              </a:ext>
            </a:extLst>
          </p:cNvPr>
          <p:cNvSpPr/>
          <p:nvPr/>
        </p:nvSpPr>
        <p:spPr>
          <a:xfrm>
            <a:off x="7852484" y="1841637"/>
            <a:ext cx="492443" cy="492443"/>
          </a:xfrm>
          <a:prstGeom prst="rect">
            <a:avLst/>
          </a:prstGeom>
          <a:solidFill>
            <a:srgbClr val="D73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01</a:t>
            </a:r>
            <a:endParaRPr lang="zh-CN" altLang="en-US" sz="16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0CA62F5-15BF-4C53-A839-307085843153}"/>
              </a:ext>
            </a:extLst>
          </p:cNvPr>
          <p:cNvSpPr/>
          <p:nvPr/>
        </p:nvSpPr>
        <p:spPr>
          <a:xfrm>
            <a:off x="7652849" y="3143222"/>
            <a:ext cx="492443" cy="492443"/>
          </a:xfrm>
          <a:prstGeom prst="rect">
            <a:avLst/>
          </a:prstGeom>
          <a:solidFill>
            <a:srgbClr val="D73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600" dirty="0"/>
              <a:t>02</a:t>
            </a:r>
            <a:endParaRPr lang="zh-CN" altLang="en-US" sz="16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8AE82BB-0334-4317-A874-58A1FF5136CB}"/>
              </a:ext>
            </a:extLst>
          </p:cNvPr>
          <p:cNvSpPr/>
          <p:nvPr/>
        </p:nvSpPr>
        <p:spPr>
          <a:xfrm>
            <a:off x="8527593" y="4259957"/>
            <a:ext cx="492443" cy="492443"/>
          </a:xfrm>
          <a:prstGeom prst="rect">
            <a:avLst/>
          </a:prstGeom>
          <a:solidFill>
            <a:srgbClr val="D73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600" dirty="0"/>
              <a:t>03</a:t>
            </a:r>
            <a:endParaRPr lang="zh-CN" altLang="en-US" sz="1600" dirty="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4E5FC4A-06B8-4DCB-864E-229B28D739DB}"/>
              </a:ext>
            </a:extLst>
          </p:cNvPr>
          <p:cNvCxnSpPr>
            <a:cxnSpLocks/>
          </p:cNvCxnSpPr>
          <p:nvPr/>
        </p:nvCxnSpPr>
        <p:spPr>
          <a:xfrm flipH="1">
            <a:off x="7070916" y="1841637"/>
            <a:ext cx="8281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32DAA7B-9B0E-4FE5-9362-F1178B70D702}"/>
              </a:ext>
            </a:extLst>
          </p:cNvPr>
          <p:cNvCxnSpPr>
            <a:cxnSpLocks/>
          </p:cNvCxnSpPr>
          <p:nvPr/>
        </p:nvCxnSpPr>
        <p:spPr>
          <a:xfrm flipH="1">
            <a:off x="7078823" y="3143222"/>
            <a:ext cx="574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A76A1026-6102-4B3B-8BF5-896AD408FFF7}"/>
              </a:ext>
            </a:extLst>
          </p:cNvPr>
          <p:cNvCxnSpPr>
            <a:cxnSpLocks/>
          </p:cNvCxnSpPr>
          <p:nvPr/>
        </p:nvCxnSpPr>
        <p:spPr>
          <a:xfrm flipH="1">
            <a:off x="4135687" y="4261204"/>
            <a:ext cx="4417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2F636CC4-F72E-4959-8D43-E597348CFD3F}"/>
              </a:ext>
            </a:extLst>
          </p:cNvPr>
          <p:cNvSpPr txBox="1"/>
          <p:nvPr/>
        </p:nvSpPr>
        <p:spPr>
          <a:xfrm>
            <a:off x="4135686" y="1679702"/>
            <a:ext cx="300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让家校沟通更有温度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A1C89B6-716D-470C-8685-0BE485DEC432}"/>
              </a:ext>
            </a:extLst>
          </p:cNvPr>
          <p:cNvSpPr txBox="1"/>
          <p:nvPr/>
        </p:nvSpPr>
        <p:spPr>
          <a:xfrm>
            <a:off x="4410166" y="2912389"/>
            <a:ext cx="2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让教育教学更精准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1960592-0447-4D5C-AE7D-FA93DC7FD364}"/>
              </a:ext>
            </a:extLst>
          </p:cNvPr>
          <p:cNvSpPr txBox="1"/>
          <p:nvPr/>
        </p:nvSpPr>
        <p:spPr>
          <a:xfrm>
            <a:off x="1559713" y="3996471"/>
            <a:ext cx="2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让校园管理更科学</a:t>
            </a:r>
          </a:p>
        </p:txBody>
      </p:sp>
    </p:spTree>
    <p:extLst>
      <p:ext uri="{BB962C8B-B14F-4D97-AF65-F5344CB8AC3E}">
        <p14:creationId xmlns:p14="http://schemas.microsoft.com/office/powerpoint/2010/main" val="255266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草, 人员, 户外, 树&#10;&#10;描述已自动生成">
            <a:extLst>
              <a:ext uri="{FF2B5EF4-FFF2-40B4-BE49-F238E27FC236}">
                <a16:creationId xmlns:a16="http://schemas.microsoft.com/office/drawing/2014/main" id="{3A31C8F5-F42A-41C5-A9EA-8BE60DA7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 b="1456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1D70119-D05A-489D-B20A-ABC65309FC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14" name="标题 1"/>
          <p:cNvSpPr>
            <a:spLocks noGrp="1" noChangeArrowheads="1"/>
          </p:cNvSpPr>
          <p:nvPr>
            <p:ph type="ctrTitle"/>
          </p:nvPr>
        </p:nvSpPr>
        <p:spPr>
          <a:xfrm>
            <a:off x="4843340" y="4162864"/>
            <a:ext cx="5684805" cy="631255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</a:rPr>
              <a:t>让家校沟通更有温度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4ABD1C-26B4-46EE-B077-D72C88A5FA10}"/>
              </a:ext>
            </a:extLst>
          </p:cNvPr>
          <p:cNvSpPr/>
          <p:nvPr/>
        </p:nvSpPr>
        <p:spPr>
          <a:xfrm>
            <a:off x="468215" y="3800819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人人通空间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D0D6FDF-BB61-4995-9C52-10E9BE71B244}"/>
              </a:ext>
            </a:extLst>
          </p:cNvPr>
          <p:cNvSpPr txBox="1"/>
          <p:nvPr/>
        </p:nvSpPr>
        <p:spPr>
          <a:xfrm>
            <a:off x="668641" y="4920560"/>
            <a:ext cx="6669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营造轻松、良好的家校沟通氛围，让家校沟通有温度。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D88BC8-416E-448D-A228-437BC0FA7CD4}"/>
              </a:ext>
            </a:extLst>
          </p:cNvPr>
          <p:cNvSpPr txBox="1"/>
          <p:nvPr/>
        </p:nvSpPr>
        <p:spPr>
          <a:xfrm>
            <a:off x="888492" y="5550726"/>
            <a:ext cx="124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校园通讯录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69251E-C338-4015-A92C-0C7839EBB1EC}"/>
              </a:ext>
            </a:extLst>
          </p:cNvPr>
          <p:cNvSpPr txBox="1"/>
          <p:nvPr/>
        </p:nvSpPr>
        <p:spPr>
          <a:xfrm>
            <a:off x="2564737" y="5550726"/>
            <a:ext cx="1005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班级讨论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ADA0A26-5A8F-4D98-A8A2-62F35BA29BC0}"/>
              </a:ext>
            </a:extLst>
          </p:cNvPr>
          <p:cNvSpPr txBox="1"/>
          <p:nvPr/>
        </p:nvSpPr>
        <p:spPr>
          <a:xfrm>
            <a:off x="4240982" y="5550726"/>
            <a:ext cx="148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工作时间设置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17C3C9-DC73-4F50-BF01-4F3C08E7FC08}"/>
              </a:ext>
            </a:extLst>
          </p:cNvPr>
          <p:cNvSpPr txBox="1"/>
          <p:nvPr/>
        </p:nvSpPr>
        <p:spPr>
          <a:xfrm>
            <a:off x="6087669" y="5550726"/>
            <a:ext cx="148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习惯养成</a:t>
            </a:r>
          </a:p>
        </p:txBody>
      </p:sp>
    </p:spTree>
    <p:extLst>
      <p:ext uri="{BB962C8B-B14F-4D97-AF65-F5344CB8AC3E}">
        <p14:creationId xmlns:p14="http://schemas.microsoft.com/office/powerpoint/2010/main" val="945111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7"/>
            <a:ext cx="12192000" cy="3917696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3924301"/>
            <a:ext cx="12192000" cy="2947695"/>
          </a:xfrm>
          <a:prstGeom prst="rect">
            <a:avLst/>
          </a:prstGeom>
          <a:solidFill>
            <a:srgbClr val="D73E4A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15382" y="432814"/>
            <a:ext cx="3072341" cy="8094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2667" dirty="0"/>
              <a:t>校园通讯录</a:t>
            </a:r>
            <a:endParaRPr kumimoji="1" lang="zh-CN" altLang="en-US" sz="2667" dirty="0"/>
          </a:p>
        </p:txBody>
      </p:sp>
      <p:sp>
        <p:nvSpPr>
          <p:cNvPr id="23" name="矩形 22"/>
          <p:cNvSpPr/>
          <p:nvPr/>
        </p:nvSpPr>
        <p:spPr>
          <a:xfrm>
            <a:off x="721746" y="468943"/>
            <a:ext cx="480053" cy="609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613005" y="1453537"/>
            <a:ext cx="4234856" cy="1272143"/>
          </a:xfrm>
          <a:prstGeom prst="rect">
            <a:avLst/>
          </a:prstGeom>
        </p:spPr>
        <p:txBody>
          <a:bodyPr anchor="ctr"/>
          <a:lstStyle>
            <a:lvl1pPr eaLnBrk="1" latinLnBrk="0" hangingPunct="1">
              <a:lnSpc>
                <a:spcPct val="100000"/>
              </a:lnSpc>
              <a:buNone/>
              <a:defRPr kumimoji="0" sz="2800" b="1" i="0" spc="0">
                <a:latin typeface="+mj-ea"/>
                <a:ea typeface="+mj-ea"/>
                <a:cs typeface="Bebas Neue" charset="0"/>
              </a:defRPr>
            </a:lvl1pPr>
          </a:lstStyle>
          <a:p>
            <a:r>
              <a:rPr lang="zh-CN" altLang="en-US" sz="4267" dirty="0">
                <a:sym typeface="+mn-ea"/>
              </a:rPr>
              <a:t>建立教育属性的社交关系</a:t>
            </a:r>
          </a:p>
        </p:txBody>
      </p: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1D7BD03A-AE2F-4534-AA1A-6FF3EEE80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073" y="1756189"/>
            <a:ext cx="2308584" cy="410620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05" y="837559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11" name="图片 10" descr="图片包含 屏幕截图&#10;&#10;自动生成的说明">
            <a:extLst>
              <a:ext uri="{FF2B5EF4-FFF2-40B4-BE49-F238E27FC236}">
                <a16:creationId xmlns:a16="http://schemas.microsoft.com/office/drawing/2014/main" id="{1BBC9EE2-F3C9-4ED3-A479-3FE48E90C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692" y="1748903"/>
            <a:ext cx="2316779" cy="41207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76" y="837561"/>
            <a:ext cx="3042411" cy="59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0" y="0"/>
            <a:ext cx="6000751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192011" y="0"/>
            <a:ext cx="5999989" cy="6858000"/>
          </a:xfrm>
          <a:prstGeom prst="rect">
            <a:avLst/>
          </a:prstGeom>
          <a:gradFill>
            <a:gsLst>
              <a:gs pos="0">
                <a:srgbClr val="D73E4A">
                  <a:alpha val="22000"/>
                </a:srgbClr>
              </a:gs>
              <a:gs pos="100000">
                <a:schemeClr val="accent5">
                  <a:lumMod val="50000"/>
                  <a:alpha val="4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39" y="836715"/>
            <a:ext cx="3042411" cy="594345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796" y="3044958"/>
            <a:ext cx="4400161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班级讨论</a:t>
            </a:r>
            <a:endParaRPr lang="en-US" altLang="zh-CN" sz="3733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267" b="1" dirty="0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提供一种舒心的沟通方式</a:t>
            </a:r>
          </a:p>
        </p:txBody>
      </p:sp>
      <p:pic>
        <p:nvPicPr>
          <p:cNvPr id="12" name="Picture Placeholder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299" y="1759847"/>
            <a:ext cx="2311892" cy="4110029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55" y="836712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822" y="1759845"/>
            <a:ext cx="2304671" cy="4097192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74072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525320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926042" y="5263709"/>
            <a:ext cx="6073140" cy="151976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2800" b="1" kern="1200">
                <a:solidFill>
                  <a:srgbClr val="FF5B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4267" dirty="0">
                <a:solidFill>
                  <a:srgbClr val="C00000"/>
                </a:solidFill>
              </a:rPr>
              <a:t>各学段多样化打卡模板，</a:t>
            </a:r>
            <a:r>
              <a:rPr lang="en-US" altLang="zh-CN" sz="4267" dirty="0">
                <a:solidFill>
                  <a:srgbClr val="C00000"/>
                </a:solidFill>
              </a:rPr>
              <a:t>帮</a:t>
            </a:r>
            <a:r>
              <a:rPr lang="zh-CN" altLang="en-US" sz="4267" dirty="0">
                <a:solidFill>
                  <a:srgbClr val="C00000"/>
                </a:solidFill>
              </a:rPr>
              <a:t>助学生养成好习惯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26041" y="441924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习惯养成</a:t>
            </a:r>
          </a:p>
        </p:txBody>
      </p:sp>
      <p:pic>
        <p:nvPicPr>
          <p:cNvPr id="5" name="图片 4" descr="8P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92" y="1757331"/>
            <a:ext cx="2307195" cy="4102224"/>
          </a:xfrm>
          <a:prstGeom prst="rect">
            <a:avLst/>
          </a:prstGeom>
        </p:spPr>
      </p:pic>
      <p:pic>
        <p:nvPicPr>
          <p:cNvPr id="4" name="图片 3" descr="8P-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240" y="1757332"/>
            <a:ext cx="2310920" cy="411030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" y="836712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95" y="836715"/>
            <a:ext cx="3042411" cy="59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4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525320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129786" y="4595117"/>
            <a:ext cx="5810572" cy="1421571"/>
          </a:xfrm>
          <a:prstGeom prst="rect">
            <a:avLst/>
          </a:prstGeom>
        </p:spPr>
        <p:txBody>
          <a:bodyPr/>
          <a:lstStyle/>
          <a:p>
            <a:r>
              <a:rPr lang="zh-CN" altLang="en-US" sz="3200" dirty="0">
                <a:solidFill>
                  <a:schemeClr val="tx1"/>
                </a:solidFill>
              </a:rPr>
              <a:t>成长记录</a:t>
            </a:r>
            <a:br>
              <a:rPr lang="en-US" altLang="zh-CN" sz="3200" dirty="0">
                <a:solidFill>
                  <a:schemeClr val="tx1"/>
                </a:solidFill>
              </a:rPr>
            </a:br>
            <a:br>
              <a:rPr lang="en-US" altLang="zh-CN" sz="2667" dirty="0"/>
            </a:br>
            <a:r>
              <a:rPr lang="zh-CN" altLang="en-US" sz="4800" dirty="0">
                <a:solidFill>
                  <a:srgbClr val="C00000"/>
                </a:solidFill>
              </a:rPr>
              <a:t>记录孩子的点点滴滴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05" y="836715"/>
            <a:ext cx="3042411" cy="5943459"/>
          </a:xfrm>
          <a:prstGeom prst="rect">
            <a:avLst/>
          </a:prstGeom>
        </p:spPr>
      </p:pic>
      <p:pic>
        <p:nvPicPr>
          <p:cNvPr id="9" name="图片 8" descr="图片包含 屏幕截图&#10;&#10;自动生成的说明">
            <a:extLst>
              <a:ext uri="{FF2B5EF4-FFF2-40B4-BE49-F238E27FC236}">
                <a16:creationId xmlns:a16="http://schemas.microsoft.com/office/drawing/2014/main" id="{87517BE3-B5C6-4BE7-9C3D-2186854F4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660" y="1762168"/>
            <a:ext cx="2305701" cy="4101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22" y="1762169"/>
            <a:ext cx="2336423" cy="445478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9" y="836715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179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09E06408-B49C-48A0-9917-004DE5A3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219276C5-EACE-41D9-9AA8-A049BF9829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D222936-EB1F-41A5-BDAA-928FE123998E}"/>
              </a:ext>
            </a:extLst>
          </p:cNvPr>
          <p:cNvSpPr txBox="1"/>
          <p:nvPr/>
        </p:nvSpPr>
        <p:spPr>
          <a:xfrm>
            <a:off x="664647" y="591135"/>
            <a:ext cx="596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D73E4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cs typeface="+mj-cs"/>
              </a:rPr>
              <a:t>活动广场</a:t>
            </a:r>
          </a:p>
        </p:txBody>
      </p:sp>
      <p:sp>
        <p:nvSpPr>
          <p:cNvPr id="27" name="文本框 5">
            <a:extLst>
              <a:ext uri="{FF2B5EF4-FFF2-40B4-BE49-F238E27FC236}">
                <a16:creationId xmlns:a16="http://schemas.microsoft.com/office/drawing/2014/main" id="{384527E2-92B9-40C5-A90B-5EF439F5378B}"/>
              </a:ext>
            </a:extLst>
          </p:cNvPr>
          <p:cNvSpPr txBox="1"/>
          <p:nvPr/>
        </p:nvSpPr>
        <p:spPr>
          <a:xfrm>
            <a:off x="664647" y="1780440"/>
            <a:ext cx="4715117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/>
              <a:t>多级活动快捷创建</a:t>
            </a:r>
          </a:p>
          <a:p>
            <a:r>
              <a:rPr lang="zh-CN" altLang="en-US" dirty="0">
                <a:latin typeface="+mn-ea"/>
              </a:rPr>
              <a:t>支持快捷创建区级、校级、班级活动，还可自定义活动形式和内容，添加资讯内容及作品样例，满足活动多样化的需求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dirty="0"/>
          </a:p>
          <a:p>
            <a:r>
              <a:rPr lang="zh-CN" altLang="en-US" sz="2000" b="1" dirty="0"/>
              <a:t>多样化的互动带来更多活动的乐趣</a:t>
            </a:r>
          </a:p>
          <a:p>
            <a:r>
              <a:rPr lang="zh-CN" altLang="en-US" dirty="0">
                <a:latin typeface="+mn-ea"/>
              </a:rPr>
              <a:t>分享、评论、点赞、送小红花多种互动形式，让学生获得更多的鼓励。</a:t>
            </a:r>
            <a:endParaRPr lang="en-US" altLang="zh-CN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800" dirty="0"/>
          </a:p>
          <a:p>
            <a:r>
              <a:rPr lang="zh-CN" altLang="en-US" sz="2000" b="1" dirty="0"/>
              <a:t>活动统计，学校、班级参与情况一目了然</a:t>
            </a:r>
          </a:p>
          <a:p>
            <a:r>
              <a:rPr lang="zh-CN" altLang="en-US" dirty="0">
                <a:latin typeface="+mn-ea"/>
              </a:rPr>
              <a:t>活动统计支持按照地市、区县、班级统计参与活动的人数和作品数，让活动开展更有效。</a:t>
            </a:r>
          </a:p>
        </p:txBody>
      </p:sp>
      <p:pic>
        <p:nvPicPr>
          <p:cNvPr id="29" name="图片 28" descr="图片包含 屏幕截图&#10;&#10;描述已自动生成">
            <a:extLst>
              <a:ext uri="{FF2B5EF4-FFF2-40B4-BE49-F238E27FC236}">
                <a16:creationId xmlns:a16="http://schemas.microsoft.com/office/drawing/2014/main" id="{40BAD854-205D-40F4-8EB2-12C6A8F29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1" y="1697027"/>
            <a:ext cx="2360666" cy="4114428"/>
          </a:xfrm>
          <a:prstGeom prst="rect">
            <a:avLst/>
          </a:prstGeom>
        </p:spPr>
      </p:pic>
      <p:pic>
        <p:nvPicPr>
          <p:cNvPr id="30" name="图片 29" descr="图片包含 屏幕截图&#10;&#10;描述已自动生成">
            <a:extLst>
              <a:ext uri="{FF2B5EF4-FFF2-40B4-BE49-F238E27FC236}">
                <a16:creationId xmlns:a16="http://schemas.microsoft.com/office/drawing/2014/main" id="{8D35C7B2-5CB2-44BF-A67F-4C0EECCA06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319" y="1697027"/>
            <a:ext cx="2313208" cy="4114428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845FF209-F610-40BA-AA98-EDEF33C34C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42" y="790527"/>
            <a:ext cx="3042411" cy="5943459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603BD384-1F3C-4BC1-890D-72F12DE1E4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93" y="790525"/>
            <a:ext cx="3042411" cy="5943461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781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3fc3897c-c59e-4d9e-ac5f-9c48c2fc052c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自定义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7171"/>
      </a:accent1>
      <a:accent2>
        <a:srgbClr val="FF3F3F"/>
      </a:accent2>
      <a:accent3>
        <a:srgbClr val="FF3F3F"/>
      </a:accent3>
      <a:accent4>
        <a:srgbClr val="FF9797"/>
      </a:accent4>
      <a:accent5>
        <a:srgbClr val="FFCDBD"/>
      </a:accent5>
      <a:accent6>
        <a:srgbClr val="FFA78F"/>
      </a:accent6>
      <a:hlink>
        <a:srgbClr val="FF7171"/>
      </a:hlink>
      <a:folHlink>
        <a:srgbClr val="E6000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4246</TotalTime>
  <Words>955</Words>
  <Application>Microsoft Office PowerPoint</Application>
  <PresentationFormat>宽屏</PresentationFormat>
  <Paragraphs>201</Paragraphs>
  <Slides>24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Bebas Neue</vt:lpstr>
      <vt:lpstr>等线</vt:lpstr>
      <vt:lpstr>微软雅黑</vt:lpstr>
      <vt:lpstr>微软雅黑 Light</vt:lpstr>
      <vt:lpstr>Arial</vt:lpstr>
      <vt:lpstr>Source Sans Pro</vt:lpstr>
      <vt:lpstr>Wingdings 2</vt:lpstr>
      <vt:lpstr>平衡</vt:lpstr>
      <vt:lpstr>PowerPoint 演示文稿</vt:lpstr>
      <vt:lpstr>PowerPoint 演示文稿</vt:lpstr>
      <vt:lpstr>人人通空间——只需安装一个APP</vt:lpstr>
      <vt:lpstr>让家校沟通更有温度</vt:lpstr>
      <vt:lpstr>校园通讯录</vt:lpstr>
      <vt:lpstr>PowerPoint 演示文稿</vt:lpstr>
      <vt:lpstr>PowerPoint 演示文稿</vt:lpstr>
      <vt:lpstr>成长记录  记录孩子的点点滴滴</vt:lpstr>
      <vt:lpstr>PowerPoint 演示文稿</vt:lpstr>
      <vt:lpstr>PowerPoint 演示文稿</vt:lpstr>
      <vt:lpstr>PowerPoint 演示文稿</vt:lpstr>
      <vt:lpstr>PowerPoint 演示文稿</vt:lpstr>
      <vt:lpstr>让教育教学更精准</vt:lpstr>
      <vt:lpstr>PowerPoint 演示文稿</vt:lpstr>
      <vt:lpstr>PowerPoint 演示文稿</vt:lpstr>
      <vt:lpstr>PowerPoint 演示文稿</vt:lpstr>
      <vt:lpstr>PowerPoint 演示文稿</vt:lpstr>
      <vt:lpstr>让校园管理更科学</vt:lpstr>
      <vt:lpstr>PowerPoint 演示文稿</vt:lpstr>
      <vt:lpstr>PowerPoint 演示文稿</vt:lpstr>
      <vt:lpstr>PowerPoint 演示文稿</vt:lpstr>
      <vt:lpstr>PowerPoint 演示文稿</vt:lpstr>
      <vt:lpstr>基于空间的智慧校园整体架构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立勇 钱</dc:creator>
  <cp:lastModifiedBy>jiang xu</cp:lastModifiedBy>
  <cp:revision>403</cp:revision>
  <dcterms:created xsi:type="dcterms:W3CDTF">2019-03-09T03:06:00Z</dcterms:created>
  <dcterms:modified xsi:type="dcterms:W3CDTF">2020-03-26T10:34:21Z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